
<file path=[Content_Types].xml><?xml version="1.0" encoding="utf-8"?>
<Types xmlns="http://schemas.openxmlformats.org/package/2006/content-types">
  <Default Extension="png" ContentType="image/png"/>
  <Default Extension="mp3" ContentType="audio/unknown"/>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51" r:id="rId2"/>
  </p:sldMasterIdLst>
  <p:notesMasterIdLst>
    <p:notesMasterId r:id="rId26"/>
  </p:notesMasterIdLst>
  <p:sldIdLst>
    <p:sldId id="289" r:id="rId3"/>
    <p:sldId id="291" r:id="rId4"/>
    <p:sldId id="292" r:id="rId5"/>
    <p:sldId id="308" r:id="rId6"/>
    <p:sldId id="311" r:id="rId7"/>
    <p:sldId id="296" r:id="rId8"/>
    <p:sldId id="329" r:id="rId9"/>
    <p:sldId id="300" r:id="rId10"/>
    <p:sldId id="330" r:id="rId11"/>
    <p:sldId id="298" r:id="rId12"/>
    <p:sldId id="301" r:id="rId13"/>
    <p:sldId id="299" r:id="rId14"/>
    <p:sldId id="302" r:id="rId15"/>
    <p:sldId id="295" r:id="rId16"/>
    <p:sldId id="347" r:id="rId17"/>
    <p:sldId id="312" r:id="rId18"/>
    <p:sldId id="313" r:id="rId19"/>
    <p:sldId id="326" r:id="rId20"/>
    <p:sldId id="327" r:id="rId21"/>
    <p:sldId id="328" r:id="rId22"/>
    <p:sldId id="314" r:id="rId23"/>
    <p:sldId id="315" r:id="rId24"/>
    <p:sldId id="281" r:id="rId25"/>
  </p:sldIdLst>
  <p:sldSz cx="12192000" cy="6858000"/>
  <p:notesSz cx="6858000" cy="9144000"/>
  <p:custDataLst>
    <p:tags r:id="rId27"/>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D7C7D"/>
    <a:srgbClr val="FDEBB0"/>
    <a:srgbClr val="FCD5B5"/>
    <a:srgbClr val="FAC090"/>
    <a:srgbClr val="FF9409"/>
    <a:srgbClr val="FEF9DC"/>
    <a:srgbClr val="FEFBE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182" autoAdjust="0"/>
  </p:normalViewPr>
  <p:slideViewPr>
    <p:cSldViewPr snapToGrid="0">
      <p:cViewPr>
        <p:scale>
          <a:sx n="66" d="100"/>
          <a:sy n="66" d="100"/>
        </p:scale>
        <p:origin x="-1253" y="-73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ags" Target="tags/tag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inpin heiti" charset="-122"/>
                <a:ea typeface="inpin heiti" charset="-122"/>
              </a:defRPr>
            </a:lvl1pPr>
          </a:lstStyle>
          <a:p>
            <a:endParaRPr lang="zh-CN" altLang="en-US" dirty="0"/>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inpin heiti" charset="-122"/>
                <a:ea typeface="inpin heiti" charset="-122"/>
              </a:defRPr>
            </a:lvl1pPr>
          </a:lstStyle>
          <a:p>
            <a:fld id="{AD53C164-F3C7-4FEE-8799-75A23E4533F5}" type="datetimeFigureOut">
              <a:rPr lang="zh-CN" altLang="en-US" smtClean="0"/>
              <a:t>2021/9/25</a:t>
            </a:fld>
            <a:endParaRPr lang="zh-CN" altLang="en-US" dirty="0"/>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dirty="0"/>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inpin heiti" charset="-122"/>
                <a:ea typeface="inpin heiti" charset="-122"/>
              </a:defRPr>
            </a:lvl1pPr>
          </a:lstStyle>
          <a:p>
            <a:endParaRPr lang="zh-CN" altLang="en-US" dirty="0"/>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inpin heiti" charset="-122"/>
                <a:ea typeface="inpin heiti" charset="-122"/>
              </a:defRPr>
            </a:lvl1pPr>
          </a:lstStyle>
          <a:p>
            <a:fld id="{9BABEF33-434B-40DE-935B-300954A35B39}" type="slidenum">
              <a:rPr lang="zh-CN" altLang="en-US" smtClean="0"/>
              <a:t>‹#›</a:t>
            </a:fld>
            <a:endParaRPr lang="zh-CN" altLang="en-US" dirty="0"/>
          </a:p>
        </p:txBody>
      </p:sp>
    </p:spTree>
    <p:extLst>
      <p:ext uri="{BB962C8B-B14F-4D97-AF65-F5344CB8AC3E}">
        <p14:creationId xmlns:p14="http://schemas.microsoft.com/office/powerpoint/2010/main" val="4133962139"/>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inpin heiti" charset="-122"/>
        <a:ea typeface="inpin heiti" charset="-122"/>
        <a:cs typeface="+mn-cs"/>
      </a:defRPr>
    </a:lvl1pPr>
    <a:lvl2pPr marL="457200" algn="l" defTabSz="914400" rtl="0" eaLnBrk="1" latinLnBrk="0" hangingPunct="1">
      <a:defRPr sz="1200" b="0" i="0" kern="1200">
        <a:solidFill>
          <a:schemeClr val="tx1"/>
        </a:solidFill>
        <a:latin typeface="inpin heiti" charset="-122"/>
        <a:ea typeface="inpin heiti" charset="-122"/>
        <a:cs typeface="+mn-cs"/>
      </a:defRPr>
    </a:lvl2pPr>
    <a:lvl3pPr marL="914400" algn="l" defTabSz="914400" rtl="0" eaLnBrk="1" latinLnBrk="0" hangingPunct="1">
      <a:defRPr sz="1200" b="0" i="0" kern="1200">
        <a:solidFill>
          <a:schemeClr val="tx1"/>
        </a:solidFill>
        <a:latin typeface="inpin heiti" charset="-122"/>
        <a:ea typeface="inpin heiti" charset="-122"/>
        <a:cs typeface="+mn-cs"/>
      </a:defRPr>
    </a:lvl3pPr>
    <a:lvl4pPr marL="1371600" algn="l" defTabSz="914400" rtl="0" eaLnBrk="1" latinLnBrk="0" hangingPunct="1">
      <a:defRPr sz="1200" b="0" i="0" kern="1200">
        <a:solidFill>
          <a:schemeClr val="tx1"/>
        </a:solidFill>
        <a:latin typeface="inpin heiti" charset="-122"/>
        <a:ea typeface="inpin heiti" charset="-122"/>
        <a:cs typeface="+mn-cs"/>
      </a:defRPr>
    </a:lvl4pPr>
    <a:lvl5pPr marL="1828800" algn="l" defTabSz="914400" rtl="0" eaLnBrk="1" latinLnBrk="0" hangingPunct="1">
      <a:defRPr sz="1200" b="0" i="0" kern="1200">
        <a:solidFill>
          <a:schemeClr val="tx1"/>
        </a:solidFill>
        <a:latin typeface="inpin heiti" charset="-122"/>
        <a:ea typeface="inpin heiti"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GB"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3" name="Google Shape;223;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zh-CN"/>
              <a:t>模板来自于 http://docer.wps.cn</a:t>
            </a:r>
          </a:p>
        </p:txBody>
      </p:sp>
      <p:sp>
        <p:nvSpPr>
          <p:cNvPr id="224" name="Google Shape;224;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ltLang="zh-CN"/>
              <a:t>8</a:t>
            </a:fld>
            <a:endParaRPr lang="zh-CN"/>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BABEF33-434B-40DE-935B-300954A35B39}" type="slidenum">
              <a:rPr lang="zh-CN" altLang="en-US" smtClean="0"/>
              <a:t>23</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p:transition spd="slow" advClick="0" advTm="4000">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仅标题">
  <p:cSld name="仅标题">
    <p:spTree>
      <p:nvGrpSpPr>
        <p:cNvPr id="1" name="Shape 35"/>
        <p:cNvGrpSpPr/>
        <p:nvPr/>
      </p:nvGrpSpPr>
      <p:grpSpPr>
        <a:xfrm>
          <a:off x="0" y="0"/>
          <a:ext cx="0" cy="0"/>
          <a:chOff x="0" y="0"/>
          <a:chExt cx="0" cy="0"/>
        </a:xfrm>
      </p:grpSpPr>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内容与标题">
  <p:cSld name="内容与标题">
    <p:spTree>
      <p:nvGrpSpPr>
        <p:cNvPr id="1" name="Shape 36"/>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图片与标题">
  <p:cSld name="图片与标题">
    <p:spTree>
      <p:nvGrpSpPr>
        <p:cNvPr id="1" name="Shape 37"/>
        <p:cNvGrpSpPr/>
        <p:nvPr/>
      </p:nvGrpSpPr>
      <p:grpSpPr>
        <a:xfrm>
          <a:off x="0" y="0"/>
          <a:ext cx="0" cy="0"/>
          <a:chOff x="0" y="0"/>
          <a:chExt cx="0" cy="0"/>
        </a:xfrm>
      </p:grpSpPr>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标题和竖排文字">
  <p:cSld name="标题和竖排文字">
    <p:spTree>
      <p:nvGrpSpPr>
        <p:cNvPr id="1" name="Shape 38"/>
        <p:cNvGrpSpPr/>
        <p:nvPr/>
      </p:nvGrpSpPr>
      <p:grpSpPr>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竖排标题与文本">
  <p:cSld name="竖排标题与文本">
    <p:spTree>
      <p:nvGrpSpPr>
        <p:cNvPr id="1" name="Shape 39"/>
        <p:cNvGrpSpPr/>
        <p:nvPr/>
      </p:nvGrpSpPr>
      <p:grpSpPr>
        <a:xfrm>
          <a:off x="0" y="0"/>
          <a:ext cx="0" cy="0"/>
          <a:chOff x="0" y="0"/>
          <a:chExt cx="0" cy="0"/>
        </a:xfrm>
      </p:grpSpPr>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内容">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2000" advClick="0" advTm="3000">
        <p:random/>
      </p:transition>
    </mc:Choice>
    <mc:Fallback xmlns="">
      <p:transition spd="slow" advClick="0" advTm="3000">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smtClean="0"/>
              <a:t>Click to edit Master title style</a:t>
            </a:r>
            <a:endParaRPr lang="en-US"/>
          </a:p>
        </p:txBody>
      </p:sp>
      <p:sp>
        <p:nvSpPr>
          <p:cNvPr id="3" name="Content Placeholder 2"/>
          <p:cNvSpPr>
            <a:spLocks noGrp="1"/>
          </p:cNvSpPr>
          <p:nvPr>
            <p:ph idx="1"/>
          </p:nvPr>
        </p:nvSpPr>
        <p:spPr>
          <a:xfrm>
            <a:off x="609600" y="1600200"/>
            <a:ext cx="10972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fld id="{C0B203B6-ACAE-45EF-B236-B787BA525C02}" type="slidenum">
              <a:rPr kumimoji="0" lang="en-US" alt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rPr>
              <a:t>‹#›</a:t>
            </a:fld>
            <a:endParaRPr kumimoji="0" lang="en-US" altLang="en-US" sz="14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Content Placeholder 2"/>
          <p:cNvSpPr>
            <a:spLocks noGrp="1"/>
          </p:cNvSpPr>
          <p:nvPr>
            <p:ph idx="1"/>
          </p:nvPr>
        </p:nvSpPr>
        <p:spPr>
          <a:xfrm>
            <a:off x="609600" y="1600200"/>
            <a:ext cx="10972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609600" y="6245225"/>
            <a:ext cx="2844800" cy="476250"/>
          </a:xfrm>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5225"/>
            <a:ext cx="3860800" cy="476250"/>
          </a:xfrm>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5225"/>
            <a:ext cx="2844800" cy="476250"/>
          </a:xfrm>
        </p:spPr>
        <p:txBody>
          <a:bodyPr/>
          <a:lstStyle>
            <a:lvl1pPr>
              <a:defRPr/>
            </a:lvl1pPr>
          </a:lstStyle>
          <a:p>
            <a:pPr>
              <a:defRPr/>
            </a:pPr>
            <a:fld id="{2CAF656A-6527-43F6-8B04-495A51968A00}" type="slidenum">
              <a:rPr lang="en-US"/>
              <a:t>‹#›</a:t>
            </a:fld>
            <a:endParaRPr lang="en-US"/>
          </a:p>
        </p:txBody>
      </p:sp>
    </p:spTree>
  </p:cSld>
  <p:clrMapOvr>
    <a:masterClrMapping/>
  </p:clrMapOvr>
  <p:transition spd="slow" advClick="0" advTm="4000">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标题和内容">
  <p:cSld name="标题和内容">
    <p:spTree>
      <p:nvGrpSpPr>
        <p:cNvPr id="1" name="Shape 21"/>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1_仅标题" type="titleOnly">
  <p:cSld name="TITLE_ONLY">
    <p:spTree>
      <p:nvGrpSpPr>
        <p:cNvPr id="1" name="Shape 22"/>
        <p:cNvGrpSpPr/>
        <p:nvPr/>
      </p:nvGrpSpPr>
      <p:grpSpPr>
        <a:xfrm>
          <a:off x="0" y="0"/>
          <a:ext cx="0" cy="0"/>
          <a:chOff x="0" y="0"/>
          <a:chExt cx="0" cy="0"/>
        </a:xfrm>
      </p:grpSpPr>
      <p:sp>
        <p:nvSpPr>
          <p:cNvPr id="23" name="Google Shape;23;p30"/>
          <p:cNvSpPr txBox="1">
            <a:spLocks noGrp="1"/>
          </p:cNvSpPr>
          <p:nvPr>
            <p:ph type="title"/>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dk1"/>
              </a:buClr>
              <a:buSzPts val="4400"/>
              <a:buFont typeface="Arial" panose="020B0604020202020204"/>
              <a:buNone/>
              <a:defRPr sz="4400" b="0" i="0" u="none" strike="noStrike" cap="none">
                <a:solidFill>
                  <a:schemeClr val="dk1"/>
                </a:solidFill>
                <a:latin typeface="Arial" panose="020B0604020202020204"/>
                <a:ea typeface="Arial" panose="020B0604020202020204"/>
                <a:cs typeface="Arial" panose="020B0604020202020204"/>
                <a:sym typeface="Arial" panose="020B0604020202020204"/>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4" name="Google Shape;24;p3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3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3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ltLang="zh-CN"/>
              <a:t>‹#›</a:t>
            </a:fld>
            <a:endParaRPr lang="zh-CN"/>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空白" type="blank">
  <p:cSld name="BLANK">
    <p:spTree>
      <p:nvGrpSpPr>
        <p:cNvPr id="1" name="Shape 27"/>
        <p:cNvGrpSpPr/>
        <p:nvPr/>
      </p:nvGrpSpPr>
      <p:grpSpPr>
        <a:xfrm>
          <a:off x="0" y="0"/>
          <a:ext cx="0" cy="0"/>
          <a:chOff x="0" y="0"/>
          <a:chExt cx="0" cy="0"/>
        </a:xfrm>
      </p:grpSpPr>
      <p:sp>
        <p:nvSpPr>
          <p:cNvPr id="28" name="Google Shape;28;p3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3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3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lvl="0" indent="0" algn="l">
              <a:spcBef>
                <a:spcPts val="0"/>
              </a:spcBef>
              <a:buNone/>
              <a:defRPr/>
            </a:lvl1pPr>
            <a:lvl2pPr marL="0" lvl="1" indent="0" algn="l">
              <a:spcBef>
                <a:spcPts val="0"/>
              </a:spcBef>
              <a:buNone/>
              <a:defRPr/>
            </a:lvl2pPr>
            <a:lvl3pPr marL="0" lvl="2" indent="0" algn="l">
              <a:spcBef>
                <a:spcPts val="0"/>
              </a:spcBef>
              <a:buNone/>
              <a:defRPr/>
            </a:lvl3pPr>
            <a:lvl4pPr marL="0" lvl="3" indent="0" algn="l">
              <a:spcBef>
                <a:spcPts val="0"/>
              </a:spcBef>
              <a:buNone/>
              <a:defRPr/>
            </a:lvl4pPr>
            <a:lvl5pPr marL="0" lvl="4" indent="0" algn="l">
              <a:spcBef>
                <a:spcPts val="0"/>
              </a:spcBef>
              <a:buNone/>
              <a:defRPr/>
            </a:lvl5pPr>
            <a:lvl6pPr marL="0" lvl="5" indent="0" algn="l">
              <a:spcBef>
                <a:spcPts val="0"/>
              </a:spcBef>
              <a:buNone/>
              <a:defRPr/>
            </a:lvl6pPr>
            <a:lvl7pPr marL="0" lvl="6" indent="0" algn="l">
              <a:spcBef>
                <a:spcPts val="0"/>
              </a:spcBef>
              <a:buNone/>
              <a:defRPr/>
            </a:lvl7pPr>
            <a:lvl8pPr marL="0" lvl="7" indent="0" algn="l">
              <a:spcBef>
                <a:spcPts val="0"/>
              </a:spcBef>
              <a:buNone/>
              <a:defRPr/>
            </a:lvl8pPr>
            <a:lvl9pPr marL="0" lvl="8" indent="0" algn="l">
              <a:spcBef>
                <a:spcPts val="0"/>
              </a:spcBef>
              <a:buNone/>
              <a:defRPr/>
            </a:lvl9pPr>
          </a:lstStyle>
          <a:p>
            <a:pPr marL="0" lvl="0" indent="0" algn="l" rtl="0">
              <a:spcBef>
                <a:spcPts val="0"/>
              </a:spcBef>
              <a:spcAft>
                <a:spcPts val="0"/>
              </a:spcAft>
              <a:buNone/>
            </a:pPr>
            <a:fld id="{00000000-1234-1234-1234-123412341234}" type="slidenum">
              <a:rPr lang="en-US" altLang="zh-CN"/>
              <a:t>‹#›</a:t>
            </a:fld>
            <a:endParaRPr lang="zh-CN"/>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标题幻灯片">
  <p:cSld name="标题幻灯片">
    <p:spTree>
      <p:nvGrpSpPr>
        <p:cNvPr id="1" name="Shape 31"/>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节标题">
  <p:cSld name="节标题">
    <p:spTree>
      <p:nvGrpSpPr>
        <p:cNvPr id="1" name="Shape 32"/>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两栏内容">
  <p:cSld name="两栏内容">
    <p:spTree>
      <p:nvGrpSpPr>
        <p:cNvPr id="1" name="Shape 33"/>
        <p:cNvGrpSpPr/>
        <p:nvPr/>
      </p:nvGrpSpPr>
      <p:grpSpPr>
        <a:xfrm>
          <a:off x="0" y="0"/>
          <a:ext cx="0" cy="0"/>
          <a:chOff x="0" y="0"/>
          <a:chExt cx="0" cy="0"/>
        </a:xfrm>
      </p:grpSpPr>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比较">
  <p:cSld name="比较">
    <p:spTree>
      <p:nvGrpSpPr>
        <p:cNvPr id="1" name="Shape 34"/>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slideLayout" Target="../slideLayouts/slideLayout15.xml"/><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slideLayout" Target="../slideLayouts/slideLayout14.xml"/><Relationship Id="rId17" Type="http://schemas.openxmlformats.org/officeDocument/2006/relationships/image" Target="../media/image2.jpeg"/><Relationship Id="rId2" Type="http://schemas.openxmlformats.org/officeDocument/2006/relationships/slideLayout" Target="../slideLayouts/slideLayout4.xml"/><Relationship Id="rId16" Type="http://schemas.openxmlformats.org/officeDocument/2006/relationships/image" Target="../media/image1.png"/><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5" Type="http://schemas.openxmlformats.org/officeDocument/2006/relationships/theme" Target="../theme/theme2.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 Id="rId14"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9Slide.vn - 2019"/>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7" name="文本框 6"/>
          <p:cNvSpPr txBox="1"/>
          <p:nvPr userDrawn="1"/>
        </p:nvSpPr>
        <p:spPr>
          <a:xfrm>
            <a:off x="4318000" y="2971800"/>
            <a:ext cx="3556000" cy="229870"/>
          </a:xfrm>
          <a:prstGeom prst="rect">
            <a:avLst/>
          </a:prstGeom>
          <a:noFill/>
        </p:spPr>
        <p:txBody>
          <a:bodyPr wrap="square" rtlCol="0">
            <a:spAutoFit/>
          </a:bodyPr>
          <a:lstStyle/>
          <a:p>
            <a:r>
              <a:rPr lang="zh-CN" altLang="en-US" sz="300" b="0" i="0" dirty="0">
                <a:solidFill>
                  <a:schemeClr val="bg1"/>
                </a:solidFill>
                <a:latin typeface="inpin heiti" charset="-122"/>
                <a:ea typeface="inpin heiti" charset="-122"/>
                <a:sym typeface="+mn-ea"/>
              </a:rPr>
              <a:t>感谢您下载包图网平台上提供的</a:t>
            </a:r>
            <a:r>
              <a:rPr lang="en-US" altLang="zh-CN" sz="300" b="0" i="0" dirty="0">
                <a:solidFill>
                  <a:schemeClr val="bg1"/>
                </a:solidFill>
                <a:latin typeface="inpin heiti" charset="-122"/>
                <a:ea typeface="inpin heiti" charset="-122"/>
                <a:sym typeface="+mn-ea"/>
              </a:rPr>
              <a:t>PPT</a:t>
            </a:r>
            <a:r>
              <a:rPr lang="zh-CN" altLang="en-US" sz="300" b="0" i="0" dirty="0">
                <a:solidFill>
                  <a:schemeClr val="bg1"/>
                </a:solidFill>
                <a:latin typeface="inpin heiti" charset="-122"/>
                <a:ea typeface="inpin heiti" charset="-122"/>
                <a:sym typeface="+mn-ea"/>
              </a:rPr>
              <a:t>作品，为了您和包图网以及原创作者的利益，请勿复制、传播、销售，否则将承担法律责任！包图网将对作品进行维权，按照传播下载次数进行十倍的索取赔偿！</a:t>
            </a:r>
          </a:p>
          <a:p>
            <a:r>
              <a:rPr lang="en-US" altLang="zh-CN" sz="600" b="0" i="0" dirty="0">
                <a:solidFill>
                  <a:schemeClr val="bg1"/>
                </a:solidFill>
                <a:latin typeface="inpin heiti" charset="-122"/>
                <a:ea typeface="inpin heiti" charset="-122"/>
                <a:sym typeface="+mn-ea"/>
              </a:rPr>
              <a:t>ibaotu.com</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Lst>
  <p:transition spd="slow" advClick="0" advTm="4000">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6" name="9Slide.vn - 2019"/>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10" name="Google Shape;10;p28"/>
          <p:cNvSpPr txBox="1"/>
          <p:nvPr/>
        </p:nvSpPr>
        <p:spPr>
          <a:xfrm>
            <a:off x="1524000" y="1122363"/>
            <a:ext cx="9144000" cy="2387600"/>
          </a:xfrm>
          <a:prstGeom prst="rect">
            <a:avLst/>
          </a:prstGeom>
          <a:noFill/>
          <a:ln>
            <a:noFill/>
          </a:ln>
        </p:spPr>
        <p:txBody>
          <a:bodyPr spcFirstLastPara="1" wrap="square" lIns="91425" tIns="45700" rIns="91425" bIns="45700" anchor="b" anchorCtr="0">
            <a:noAutofit/>
          </a:bodyPr>
          <a:lstStyle/>
          <a:p>
            <a:pPr marL="0" marR="0" lvl="0" indent="0" algn="ctr" rtl="0">
              <a:lnSpc>
                <a:spcPct val="90000"/>
              </a:lnSpc>
              <a:spcBef>
                <a:spcPts val="0"/>
              </a:spcBef>
              <a:spcAft>
                <a:spcPts val="0"/>
              </a:spcAft>
              <a:buClr>
                <a:schemeClr val="dk1"/>
              </a:buClr>
              <a:buSzPts val="6000"/>
              <a:buFont typeface="Arial" panose="020B0604020202020204"/>
              <a:buNone/>
            </a:pPr>
            <a:r>
              <a:rPr lang="zh-CN" sz="6000" b="0" i="0" u="none" strike="noStrike" cap="none">
                <a:solidFill>
                  <a:schemeClr val="dk1"/>
                </a:solidFill>
                <a:latin typeface="Arial" panose="020B0604020202020204"/>
                <a:ea typeface="Arial" panose="020B0604020202020204"/>
                <a:cs typeface="Arial" panose="020B0604020202020204"/>
                <a:sym typeface="Arial" panose="020B0604020202020204"/>
              </a:rPr>
              <a:t>单击此处编辑母版标题样式</a:t>
            </a:r>
          </a:p>
        </p:txBody>
      </p:sp>
      <p:sp>
        <p:nvSpPr>
          <p:cNvPr id="11" name="Google Shape;11;p28"/>
          <p:cNvSpPr txBox="1"/>
          <p:nvPr/>
        </p:nvSpPr>
        <p:spPr>
          <a:xfrm>
            <a:off x="1524000" y="3602038"/>
            <a:ext cx="9144000" cy="1655762"/>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dk1"/>
              </a:buClr>
              <a:buSzPts val="2400"/>
              <a:buFont typeface="Arial" panose="020B0604020202020204"/>
              <a:buNone/>
            </a:pPr>
            <a:r>
              <a:rPr lang="zh-CN" sz="2400" b="0" i="0" u="none" strike="noStrike" cap="none">
                <a:solidFill>
                  <a:schemeClr val="dk1"/>
                </a:solidFill>
                <a:latin typeface="Arial" panose="020B0604020202020204"/>
                <a:ea typeface="Arial" panose="020B0604020202020204"/>
                <a:cs typeface="Arial" panose="020B0604020202020204"/>
                <a:sym typeface="Arial" panose="020B0604020202020204"/>
              </a:rPr>
              <a:t>单击以编辑母版副标题样式</a:t>
            </a:r>
          </a:p>
        </p:txBody>
      </p:sp>
      <p:sp>
        <p:nvSpPr>
          <p:cNvPr id="12" name="Google Shape;12;p2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1pPr>
            <a:lvl2pPr marR="0" lvl="1" algn="l" rtl="0">
              <a:spcBef>
                <a:spcPts val="0"/>
              </a:spcBef>
              <a:spcAft>
                <a:spcPts val="0"/>
              </a:spcAft>
              <a:buSzPts val="1400"/>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l" rtl="0">
              <a:spcBef>
                <a:spcPts val="0"/>
              </a:spcBef>
              <a:spcAft>
                <a:spcPts val="0"/>
              </a:spcAft>
              <a:buSzPts val="1400"/>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l" rtl="0">
              <a:spcBef>
                <a:spcPts val="0"/>
              </a:spcBef>
              <a:spcAft>
                <a:spcPts val="0"/>
              </a:spcAft>
              <a:buSzPts val="1400"/>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l" rtl="0">
              <a:spcBef>
                <a:spcPts val="0"/>
              </a:spcBef>
              <a:spcAft>
                <a:spcPts val="0"/>
              </a:spcAft>
              <a:buSzPts val="1400"/>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l" rtl="0">
              <a:spcBef>
                <a:spcPts val="0"/>
              </a:spcBef>
              <a:spcAft>
                <a:spcPts val="0"/>
              </a:spcAft>
              <a:buSzPts val="1400"/>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l" rtl="0">
              <a:spcBef>
                <a:spcPts val="0"/>
              </a:spcBef>
              <a:spcAft>
                <a:spcPts val="0"/>
              </a:spcAft>
              <a:buSzPts val="1400"/>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l" rtl="0">
              <a:spcBef>
                <a:spcPts val="0"/>
              </a:spcBef>
              <a:spcAft>
                <a:spcPts val="0"/>
              </a:spcAft>
              <a:buSzPts val="1400"/>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l" rtl="0">
              <a:spcBef>
                <a:spcPts val="0"/>
              </a:spcBef>
              <a:spcAft>
                <a:spcPts val="0"/>
              </a:spcAft>
              <a:buSzPts val="1400"/>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a:p>
        </p:txBody>
      </p:sp>
      <p:sp>
        <p:nvSpPr>
          <p:cNvPr id="13" name="Google Shape;13;p2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1pPr>
            <a:lvl2pPr marR="0" lvl="1" algn="l" rtl="0">
              <a:spcBef>
                <a:spcPts val="0"/>
              </a:spcBef>
              <a:spcAft>
                <a:spcPts val="0"/>
              </a:spcAft>
              <a:buSzPts val="1400"/>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R="0" lvl="2" algn="l" rtl="0">
              <a:spcBef>
                <a:spcPts val="0"/>
              </a:spcBef>
              <a:spcAft>
                <a:spcPts val="0"/>
              </a:spcAft>
              <a:buSzPts val="1400"/>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R="0" lvl="3" algn="l" rtl="0">
              <a:spcBef>
                <a:spcPts val="0"/>
              </a:spcBef>
              <a:spcAft>
                <a:spcPts val="0"/>
              </a:spcAft>
              <a:buSzPts val="1400"/>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R="0" lvl="4" algn="l" rtl="0">
              <a:spcBef>
                <a:spcPts val="0"/>
              </a:spcBef>
              <a:spcAft>
                <a:spcPts val="0"/>
              </a:spcAft>
              <a:buSzPts val="1400"/>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R="0" lvl="5" algn="l" rtl="0">
              <a:spcBef>
                <a:spcPts val="0"/>
              </a:spcBef>
              <a:spcAft>
                <a:spcPts val="0"/>
              </a:spcAft>
              <a:buSzPts val="1400"/>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R="0" lvl="6" algn="l" rtl="0">
              <a:spcBef>
                <a:spcPts val="0"/>
              </a:spcBef>
              <a:spcAft>
                <a:spcPts val="0"/>
              </a:spcAft>
              <a:buSzPts val="1400"/>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R="0" lvl="7" algn="l" rtl="0">
              <a:spcBef>
                <a:spcPts val="0"/>
              </a:spcBef>
              <a:spcAft>
                <a:spcPts val="0"/>
              </a:spcAft>
              <a:buSzPts val="1400"/>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R="0" lvl="8" algn="l" rtl="0">
              <a:spcBef>
                <a:spcPts val="0"/>
              </a:spcBef>
              <a:spcAft>
                <a:spcPts val="0"/>
              </a:spcAft>
              <a:buSzPts val="1400"/>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endParaRPr/>
          </a:p>
        </p:txBody>
      </p:sp>
      <p:sp>
        <p:nvSpPr>
          <p:cNvPr id="14" name="Google Shape;14;p2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1pPr>
            <a:lvl2pPr marL="0" marR="0" lvl="1" indent="0" algn="l" rtl="0">
              <a:spcBef>
                <a:spcPts val="0"/>
              </a:spcBef>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2pPr>
            <a:lvl3pPr marL="0" marR="0" lvl="2" indent="0" algn="l" rtl="0">
              <a:spcBef>
                <a:spcPts val="0"/>
              </a:spcBef>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3pPr>
            <a:lvl4pPr marL="0" marR="0" lvl="3" indent="0" algn="l" rtl="0">
              <a:spcBef>
                <a:spcPts val="0"/>
              </a:spcBef>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4pPr>
            <a:lvl5pPr marL="0" marR="0" lvl="4" indent="0" algn="l" rtl="0">
              <a:spcBef>
                <a:spcPts val="0"/>
              </a:spcBef>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5pPr>
            <a:lvl6pPr marL="0" marR="0" lvl="5" indent="0" algn="l" rtl="0">
              <a:spcBef>
                <a:spcPts val="0"/>
              </a:spcBef>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6pPr>
            <a:lvl7pPr marL="0" marR="0" lvl="6" indent="0" algn="l" rtl="0">
              <a:spcBef>
                <a:spcPts val="0"/>
              </a:spcBef>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7pPr>
            <a:lvl8pPr marL="0" marR="0" lvl="7" indent="0" algn="l" rtl="0">
              <a:spcBef>
                <a:spcPts val="0"/>
              </a:spcBef>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8pPr>
            <a:lvl9pPr marL="0" marR="0" lvl="8" indent="0" algn="l" rtl="0">
              <a:spcBef>
                <a:spcPts val="0"/>
              </a:spcBef>
              <a:buNone/>
              <a:defRPr sz="1800" b="0" i="0" u="none" strike="noStrike" cap="none">
                <a:solidFill>
                  <a:schemeClr val="dk1"/>
                </a:solidFill>
                <a:latin typeface="Arial" panose="020B0604020202020204"/>
                <a:ea typeface="Arial" panose="020B0604020202020204"/>
                <a:cs typeface="Arial" panose="020B0604020202020204"/>
                <a:sym typeface="Arial" panose="020B0604020202020204"/>
              </a:defRPr>
            </a:lvl9pPr>
          </a:lstStyle>
          <a:p>
            <a:pPr marL="0" lvl="0" indent="0" algn="l" rtl="0">
              <a:spcBef>
                <a:spcPts val="0"/>
              </a:spcBef>
              <a:spcAft>
                <a:spcPts val="0"/>
              </a:spcAft>
              <a:buNone/>
            </a:pPr>
            <a:fld id="{00000000-1234-1234-1234-123412341234}" type="slidenum">
              <a:rPr lang="en-US" altLang="zh-CN"/>
              <a:t>‹#›</a:t>
            </a:fld>
            <a:endParaRPr lang="zh-CN"/>
          </a:p>
        </p:txBody>
      </p:sp>
      <p:sp>
        <p:nvSpPr>
          <p:cNvPr id="15" name="Google Shape;15;p28"/>
          <p:cNvSpPr/>
          <p:nvPr/>
        </p:nvSpPr>
        <p:spPr>
          <a:xfrm>
            <a:off x="0" y="0"/>
            <a:ext cx="6066263" cy="6858000"/>
          </a:xfrm>
          <a:prstGeom prst="rect">
            <a:avLst/>
          </a:prstGeom>
          <a:solidFill>
            <a:srgbClr val="FFAB9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panose="020B0604020202020204"/>
              <a:ea typeface="Arial" panose="020B0604020202020204"/>
              <a:cs typeface="Arial" panose="020B0604020202020204"/>
              <a:sym typeface="Arial" panose="020B0604020202020204"/>
            </a:endParaRPr>
          </a:p>
        </p:txBody>
      </p:sp>
      <p:sp>
        <p:nvSpPr>
          <p:cNvPr id="16" name="Google Shape;16;p28"/>
          <p:cNvSpPr/>
          <p:nvPr/>
        </p:nvSpPr>
        <p:spPr>
          <a:xfrm>
            <a:off x="6066263" y="0"/>
            <a:ext cx="6125737" cy="6858000"/>
          </a:xfrm>
          <a:prstGeom prst="rect">
            <a:avLst/>
          </a:prstGeom>
          <a:solidFill>
            <a:srgbClr val="AFB42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panose="020B0604020202020204"/>
              <a:ea typeface="Arial" panose="020B0604020202020204"/>
              <a:cs typeface="Arial" panose="020B0604020202020204"/>
              <a:sym typeface="Arial" panose="020B0604020202020204"/>
            </a:endParaRPr>
          </a:p>
        </p:txBody>
      </p:sp>
      <p:grpSp>
        <p:nvGrpSpPr>
          <p:cNvPr id="17" name="Google Shape;17;p28"/>
          <p:cNvGrpSpPr/>
          <p:nvPr/>
        </p:nvGrpSpPr>
        <p:grpSpPr>
          <a:xfrm>
            <a:off x="89210" y="156090"/>
            <a:ext cx="12032165" cy="6601574"/>
            <a:chOff x="89210" y="156090"/>
            <a:chExt cx="12032165" cy="6601574"/>
          </a:xfrm>
        </p:grpSpPr>
        <p:sp>
          <p:nvSpPr>
            <p:cNvPr id="18" name="Google Shape;18;p28"/>
            <p:cNvSpPr/>
            <p:nvPr/>
          </p:nvSpPr>
          <p:spPr>
            <a:xfrm>
              <a:off x="345687" y="156090"/>
              <a:ext cx="11519211" cy="6579271"/>
            </a:xfrm>
            <a:prstGeom prst="rect">
              <a:avLst/>
            </a:prstGeom>
            <a:solidFill>
              <a:srgbClr val="F8FCF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panose="020B0604020202020204"/>
                <a:ea typeface="Arial" panose="020B0604020202020204"/>
                <a:cs typeface="Arial" panose="020B0604020202020204"/>
                <a:sym typeface="Arial" panose="020B0604020202020204"/>
              </a:endParaRPr>
            </a:p>
          </p:txBody>
        </p:sp>
        <p:pic>
          <p:nvPicPr>
            <p:cNvPr id="19" name="Google Shape;19;p28" descr="图片包含 事情&#10;&#10;已生成高可信度的说明"/>
            <p:cNvPicPr preferRelativeResize="0"/>
            <p:nvPr/>
          </p:nvPicPr>
          <p:blipFill rotWithShape="1">
            <a:blip r:embed="rId16"/>
            <a:srcRect l="94644" t="6512" r="-130" b="11130"/>
            <a:stretch>
              <a:fillRect/>
            </a:stretch>
          </p:blipFill>
          <p:spPr>
            <a:xfrm>
              <a:off x="11864898" y="156090"/>
              <a:ext cx="256477" cy="6601574"/>
            </a:xfrm>
            <a:prstGeom prst="rect">
              <a:avLst/>
            </a:prstGeom>
            <a:noFill/>
            <a:ln>
              <a:noFill/>
            </a:ln>
          </p:spPr>
        </p:pic>
        <p:pic>
          <p:nvPicPr>
            <p:cNvPr id="20" name="Google Shape;20;p28" descr="图片包含 事情&#10;&#10;已生成高可信度的说明"/>
            <p:cNvPicPr preferRelativeResize="0"/>
            <p:nvPr/>
          </p:nvPicPr>
          <p:blipFill rotWithShape="1">
            <a:blip r:embed="rId16"/>
            <a:srcRect l="94644" t="6512" r="-130" b="11130"/>
            <a:stretch>
              <a:fillRect/>
            </a:stretch>
          </p:blipFill>
          <p:spPr>
            <a:xfrm flipH="1">
              <a:off x="89210" y="156090"/>
              <a:ext cx="256477" cy="6601574"/>
            </a:xfrm>
            <a:prstGeom prst="rect">
              <a:avLst/>
            </a:prstGeom>
            <a:noFill/>
            <a:ln>
              <a:noFill/>
            </a:ln>
          </p:spPr>
        </p:pic>
      </p:grpSp>
      <p:sp>
        <p:nvSpPr>
          <p:cNvPr id="21" name="Oval 20"/>
          <p:cNvSpPr/>
          <p:nvPr userDrawn="1"/>
        </p:nvSpPr>
        <p:spPr>
          <a:xfrm>
            <a:off x="39053" y="20321"/>
            <a:ext cx="799148" cy="799148"/>
          </a:xfrm>
          <a:prstGeom prst="ellipse">
            <a:avLst/>
          </a:prstGeom>
          <a:blipFill dpi="0" rotWithShape="1">
            <a:blip r:embed="rId17" cstate="print">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 bg1="lt1" tx1="dk1" bg2="dk2" tx2="lt2" accent1="accent1" accent2="accent2" accent3="accent3" accent4="accent4" accent5="accent5" accent6="accent6" hlink="hlink" folHlink="folHlink"/>
  <p:sldLayoutIdLst>
    <p:sldLayoutId id="2147483652" r:id="rId1"/>
    <p:sldLayoutId id="2147483653" r:id="rId2"/>
    <p:sldLayoutId id="2147483654" r:id="rId3"/>
    <p:sldLayoutId id="2147483655" r:id="rId4"/>
    <p:sldLayoutId id="2147483656" r:id="rId5"/>
    <p:sldLayoutId id="2147483657" r:id="rId6"/>
    <p:sldLayoutId id="2147483658" r:id="rId7"/>
    <p:sldLayoutId id="2147483659" r:id="rId8"/>
    <p:sldLayoutId id="2147483660" r:id="rId9"/>
    <p:sldLayoutId id="2147483661" r:id="rId10"/>
    <p:sldLayoutId id="2147483662" r:id="rId11"/>
    <p:sldLayoutId id="2147483663" r:id="rId12"/>
    <p:sldLayoutId id="2147483664" r:id="rId13"/>
    <p:sldLayoutId id="2147483665"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400"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4.xml"/><Relationship Id="rId7" Type="http://schemas.openxmlformats.org/officeDocument/2006/relationships/image" Target="../media/image6.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jpe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4.xml"/><Relationship Id="rId4" Type="http://schemas.openxmlformats.org/officeDocument/2006/relationships/image" Target="../media/image33.png"/></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4.xml"/><Relationship Id="rId4" Type="http://schemas.openxmlformats.org/officeDocument/2006/relationships/image" Target="../media/image3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1.png"/><Relationship Id="rId1" Type="http://schemas.openxmlformats.org/officeDocument/2006/relationships/slideLayout" Target="../slideLayouts/slideLayout16.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42.pn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15.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jpeg"/><Relationship Id="rId1" Type="http://schemas.openxmlformats.org/officeDocument/2006/relationships/slideLayout" Target="../slideLayouts/slideLayout4.xml"/><Relationship Id="rId6" Type="http://schemas.openxmlformats.org/officeDocument/2006/relationships/image" Target="../media/image16.png"/><Relationship Id="rId11" Type="http://schemas.openxmlformats.org/officeDocument/2006/relationships/image" Target="../media/image21.png"/><Relationship Id="rId5" Type="http://schemas.openxmlformats.org/officeDocument/2006/relationships/image" Target="../media/image15.pn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png"/></Relationships>
</file>

<file path=ppt/slides/_rels/slide16.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5.png"/><Relationship Id="rId7" Type="http://schemas.openxmlformats.org/officeDocument/2006/relationships/image" Target="../media/image45.png"/><Relationship Id="rId2" Type="http://schemas.openxmlformats.org/officeDocument/2006/relationships/image" Target="../media/image43.jpeg"/><Relationship Id="rId1" Type="http://schemas.openxmlformats.org/officeDocument/2006/relationships/slideLayout" Target="../slideLayouts/slideLayout4.xml"/><Relationship Id="rId6" Type="http://schemas.openxmlformats.org/officeDocument/2006/relationships/image" Target="../media/image44.png"/><Relationship Id="rId5" Type="http://schemas.openxmlformats.org/officeDocument/2006/relationships/image" Target="../media/image20.png"/><Relationship Id="rId4" Type="http://schemas.openxmlformats.org/officeDocument/2006/relationships/image" Target="../media/image19.png"/><Relationship Id="rId9" Type="http://schemas.openxmlformats.org/officeDocument/2006/relationships/image" Target="../media/image47.png"/></Relationships>
</file>

<file path=ppt/slides/_rels/slide17.xml.rels><?xml version="1.0" encoding="UTF-8" standalone="yes"?>
<Relationships xmlns="http://schemas.openxmlformats.org/package/2006/relationships"><Relationship Id="rId3" Type="http://schemas.openxmlformats.org/officeDocument/2006/relationships/image" Target="../media/image49.emf"/><Relationship Id="rId7" Type="http://schemas.openxmlformats.org/officeDocument/2006/relationships/image" Target="../media/image53.jpeg"/><Relationship Id="rId2" Type="http://schemas.openxmlformats.org/officeDocument/2006/relationships/image" Target="../media/image48.png"/><Relationship Id="rId1" Type="http://schemas.openxmlformats.org/officeDocument/2006/relationships/slideLayout" Target="../slideLayouts/slideLayout4.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18.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5.xml"/><Relationship Id="rId5" Type="http://schemas.openxmlformats.org/officeDocument/2006/relationships/image" Target="../media/image53.jpeg"/><Relationship Id="rId4" Type="http://schemas.openxmlformats.org/officeDocument/2006/relationships/image" Target="../media/image56.jpeg"/></Relationships>
</file>

<file path=ppt/slides/_rels/slide19.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5.xml"/><Relationship Id="rId4" Type="http://schemas.openxmlformats.org/officeDocument/2006/relationships/image" Target="../media/image61.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64.jpeg"/><Relationship Id="rId7"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image" Target="../media/image12.jpeg"/><Relationship Id="rId1" Type="http://schemas.openxmlformats.org/officeDocument/2006/relationships/slideLayout" Target="../slideLayouts/slideLayout4.xml"/><Relationship Id="rId6" Type="http://schemas.openxmlformats.org/officeDocument/2006/relationships/image" Target="../media/image16.png"/><Relationship Id="rId11" Type="http://schemas.openxmlformats.org/officeDocument/2006/relationships/image" Target="../media/image21.png"/><Relationship Id="rId5" Type="http://schemas.openxmlformats.org/officeDocument/2006/relationships/image" Target="../media/image15.pn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png"/></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xml"/><Relationship Id="rId1" Type="http://schemas.openxmlformats.org/officeDocument/2006/relationships/slideLayout" Target="../slideLayouts/slideLayout4.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image" Target="../media/image28.png"/><Relationship Id="rId5" Type="http://schemas.openxmlformats.org/officeDocument/2006/relationships/image" Target="../media/image27.jpeg"/><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框 8"/>
          <p:cNvSpPr txBox="1"/>
          <p:nvPr/>
        </p:nvSpPr>
        <p:spPr>
          <a:xfrm>
            <a:off x="37465" y="2043430"/>
            <a:ext cx="11213465" cy="1198880"/>
          </a:xfrm>
          <a:prstGeom prst="rect">
            <a:avLst/>
          </a:prstGeom>
          <a:noFill/>
        </p:spPr>
        <p:txBody>
          <a:bodyPr wrap="square" rtlCol="0">
            <a:spAutoFit/>
          </a:bodyPr>
          <a:lstStyle/>
          <a:p>
            <a:pPr algn="ctr"/>
            <a:r>
              <a:rPr lang="en-GB" altLang="en-US" sz="7200" b="1" dirty="0">
                <a:ln>
                  <a:solidFill>
                    <a:schemeClr val="accent1">
                      <a:lumMod val="50000"/>
                    </a:schemeClr>
                  </a:solidFill>
                </a:ln>
                <a:solidFill>
                  <a:schemeClr val="accent1">
                    <a:lumMod val="75000"/>
                  </a:schemeClr>
                </a:solidFill>
                <a:effectLst>
                  <a:glow rad="139700">
                    <a:schemeClr val="accent1">
                      <a:satMod val="175000"/>
                      <a:alpha val="40000"/>
                    </a:schemeClr>
                  </a:glow>
                  <a:outerShdw blurRad="38100" dist="25400" dir="5400000" algn="ctr" rotWithShape="0">
                    <a:srgbClr val="6E747A">
                      <a:alpha val="43000"/>
                    </a:srgbClr>
                  </a:outerShdw>
                </a:effectLst>
                <a:latin typeface="Times New Roman" panose="02020603050405020304" charset="0"/>
                <a:ea typeface="inpin heiti" charset="-122"/>
                <a:cs typeface="Times New Roman" panose="02020603050405020304" charset="0"/>
              </a:rPr>
              <a:t>LUYỆN TẬP TẢ CẢNH </a:t>
            </a:r>
          </a:p>
        </p:txBody>
      </p:sp>
      <p:sp>
        <p:nvSpPr>
          <p:cNvPr id="12" name="文本框 11"/>
          <p:cNvSpPr txBox="1"/>
          <p:nvPr/>
        </p:nvSpPr>
        <p:spPr>
          <a:xfrm>
            <a:off x="2883535" y="1118870"/>
            <a:ext cx="6424930" cy="645160"/>
          </a:xfrm>
          <a:prstGeom prst="rect">
            <a:avLst/>
          </a:prstGeom>
          <a:noFill/>
        </p:spPr>
        <p:txBody>
          <a:bodyPr wrap="square" rtlCol="0">
            <a:spAutoFit/>
          </a:bodyPr>
          <a:lstStyle/>
          <a:p>
            <a:pPr algn="ctr"/>
            <a:r>
              <a:rPr lang="en-GB" altLang="en-US" sz="3600" b="1" dirty="0">
                <a:latin typeface="Times New Roman" panose="02020603050405020304" charset="0"/>
                <a:ea typeface="inpin heiti" charset="-122"/>
                <a:cs typeface="Times New Roman" panose="02020603050405020304" charset="0"/>
                <a:sym typeface="+mn-ea"/>
              </a:rPr>
              <a:t>Tập </a:t>
            </a:r>
            <a:r>
              <a:rPr lang="en-GB" altLang="en-US" sz="3600" b="1" dirty="0" err="1">
                <a:latin typeface="Times New Roman" panose="02020603050405020304" charset="0"/>
                <a:ea typeface="inpin heiti" charset="-122"/>
                <a:cs typeface="Times New Roman" panose="02020603050405020304" charset="0"/>
                <a:sym typeface="+mn-ea"/>
              </a:rPr>
              <a:t>làm</a:t>
            </a:r>
            <a:r>
              <a:rPr lang="en-GB" altLang="en-US" sz="3600" b="1" dirty="0">
                <a:latin typeface="Times New Roman" panose="02020603050405020304" charset="0"/>
                <a:ea typeface="inpin heiti" charset="-122"/>
                <a:cs typeface="Times New Roman" panose="02020603050405020304" charset="0"/>
                <a:sym typeface="+mn-ea"/>
              </a:rPr>
              <a:t> </a:t>
            </a:r>
            <a:r>
              <a:rPr lang="en-GB" altLang="en-US" sz="3600" b="1" dirty="0" err="1" smtClean="0">
                <a:latin typeface="Times New Roman" panose="02020603050405020304" charset="0"/>
                <a:ea typeface="inpin heiti" charset="-122"/>
                <a:cs typeface="Times New Roman" panose="02020603050405020304" charset="0"/>
                <a:sym typeface="+mn-ea"/>
              </a:rPr>
              <a:t>văn</a:t>
            </a:r>
            <a:endParaRPr lang="en-GB" altLang="en-US" sz="3600" b="1" dirty="0">
              <a:solidFill>
                <a:srgbClr val="9D7C7D"/>
              </a:solidFill>
              <a:latin typeface="Times New Roman" panose="02020603050405020304" charset="0"/>
              <a:ea typeface="inpin heiti" charset="-122"/>
              <a:cs typeface="Times New Roman" panose="02020603050405020304" charset="0"/>
              <a:sym typeface="+mn-ea"/>
            </a:endParaRPr>
          </a:p>
        </p:txBody>
      </p:sp>
      <p:pic>
        <p:nvPicPr>
          <p:cNvPr id="5" name="图片 2"/>
          <p:cNvPicPr>
            <a:picLocks noChangeAspect="1"/>
          </p:cNvPicPr>
          <p:nvPr/>
        </p:nvPicPr>
        <p:blipFill>
          <a:blip r:embed="rId4" cstate="print">
            <a:clrChange>
              <a:clrFrom>
                <a:srgbClr val="FEFBEA">
                  <a:alpha val="100000"/>
                </a:srgbClr>
              </a:clrFrom>
              <a:clrTo>
                <a:srgbClr val="FEFBEA">
                  <a:alpha val="100000"/>
                  <a:alpha val="0"/>
                </a:srgbClr>
              </a:clrTo>
            </a:clrChange>
            <a:extLst>
              <a:ext uri="{28A0092B-C50C-407E-A947-70E740481C1C}">
                <a14:useLocalDpi xmlns:a14="http://schemas.microsoft.com/office/drawing/2010/main" val="0"/>
              </a:ext>
            </a:extLst>
          </a:blip>
          <a:srcRect t="61479"/>
          <a:stretch>
            <a:fillRect/>
          </a:stretch>
        </p:blipFill>
        <p:spPr>
          <a:xfrm>
            <a:off x="3308350" y="4352290"/>
            <a:ext cx="8613775" cy="2322830"/>
          </a:xfrm>
          <a:prstGeom prst="rect">
            <a:avLst/>
          </a:prstGeom>
        </p:spPr>
      </p:pic>
      <p:pic>
        <p:nvPicPr>
          <p:cNvPr id="8" name="图片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3350" y="3150235"/>
            <a:ext cx="3493135" cy="3860165"/>
          </a:xfrm>
          <a:prstGeom prst="rect">
            <a:avLst/>
          </a:prstGeom>
        </p:spPr>
      </p:pic>
      <p:pic>
        <p:nvPicPr>
          <p:cNvPr id="7" name="图片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865995" y="170815"/>
            <a:ext cx="2037080" cy="2884170"/>
          </a:xfrm>
          <a:prstGeom prst="rect">
            <a:avLst/>
          </a:prstGeom>
        </p:spPr>
      </p:pic>
      <p:pic>
        <p:nvPicPr>
          <p:cNvPr id="18" name="图片 1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64820" y="299720"/>
            <a:ext cx="2994025" cy="1616710"/>
          </a:xfrm>
          <a:prstGeom prst="rect">
            <a:avLst/>
          </a:prstGeom>
        </p:spPr>
      </p:pic>
      <p:pic>
        <p:nvPicPr>
          <p:cNvPr id="20" name="图片 5"/>
          <p:cNvPicPr>
            <a:picLocks noChangeAspect="1"/>
          </p:cNvPicPr>
          <p:nvPr userDrawn="1"/>
        </p:nvPicPr>
        <p:blipFill>
          <a:blip r:embed="rId8" cstate="screen"/>
          <a:stretch>
            <a:fillRect/>
          </a:stretch>
        </p:blipFill>
        <p:spPr>
          <a:xfrm>
            <a:off x="0" y="-20955"/>
            <a:ext cx="3570605" cy="2064385"/>
          </a:xfrm>
          <a:prstGeom prst="rect">
            <a:avLst/>
          </a:prstGeom>
        </p:spPr>
      </p:pic>
      <p:pic>
        <p:nvPicPr>
          <p:cNvPr id="2" name="cute songs to help you cope with sadness">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88365" y="132715"/>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par>
                                <p:cTn id="7" presetID="42"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animEffect transition="in" filter="fade">
                                      <p:cBhvr>
                                        <p:cTn id="9" dur="1000"/>
                                        <p:tgtEl>
                                          <p:spTgt spid="8"/>
                                        </p:tgtEl>
                                      </p:cBhvr>
                                    </p:animEffect>
                                    <p:anim calcmode="lin" valueType="num">
                                      <p:cBhvr>
                                        <p:cTn id="10" dur="1000" fill="hold"/>
                                        <p:tgtEl>
                                          <p:spTgt spid="8"/>
                                        </p:tgtEl>
                                        <p:attrNameLst>
                                          <p:attrName>ppt_x</p:attrName>
                                        </p:attrNameLst>
                                      </p:cBhvr>
                                      <p:tavLst>
                                        <p:tav tm="0">
                                          <p:val>
                                            <p:strVal val="#ppt_x"/>
                                          </p:val>
                                        </p:tav>
                                        <p:tav tm="100000">
                                          <p:val>
                                            <p:strVal val="#ppt_x"/>
                                          </p:val>
                                        </p:tav>
                                      </p:tavLst>
                                    </p:anim>
                                    <p:anim calcmode="lin" valueType="num">
                                      <p:cBhvr>
                                        <p:cTn id="11" dur="1000" fill="hold"/>
                                        <p:tgtEl>
                                          <p:spTgt spid="8"/>
                                        </p:tgtEl>
                                        <p:attrNameLst>
                                          <p:attrName>ppt_y</p:attrName>
                                        </p:attrNameLst>
                                      </p:cBhvr>
                                      <p:tavLst>
                                        <p:tav tm="0">
                                          <p:val>
                                            <p:strVal val="#ppt_y+.1"/>
                                          </p:val>
                                        </p:tav>
                                        <p:tav tm="100000">
                                          <p:val>
                                            <p:strVal val="#ppt_y"/>
                                          </p:val>
                                        </p:tav>
                                      </p:tavLst>
                                    </p:anim>
                                  </p:childTnLst>
                                </p:cTn>
                              </p:par>
                              <p:par>
                                <p:cTn id="12" presetID="42" presetClass="entr" presetSubtype="0" fill="hold"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1000"/>
                                        <p:tgtEl>
                                          <p:spTgt spid="18"/>
                                        </p:tgtEl>
                                      </p:cBhvr>
                                    </p:animEffect>
                                    <p:anim calcmode="lin" valueType="num">
                                      <p:cBhvr>
                                        <p:cTn id="20" dur="1000" fill="hold"/>
                                        <p:tgtEl>
                                          <p:spTgt spid="18"/>
                                        </p:tgtEl>
                                        <p:attrNameLst>
                                          <p:attrName>ppt_x</p:attrName>
                                        </p:attrNameLst>
                                      </p:cBhvr>
                                      <p:tavLst>
                                        <p:tav tm="0">
                                          <p:val>
                                            <p:strVal val="#ppt_x"/>
                                          </p:val>
                                        </p:tav>
                                        <p:tav tm="100000">
                                          <p:val>
                                            <p:strVal val="#ppt_x"/>
                                          </p:val>
                                        </p:tav>
                                      </p:tavLst>
                                    </p:anim>
                                    <p:anim calcmode="lin" valueType="num">
                                      <p:cBhvr>
                                        <p:cTn id="21" dur="1000" fill="hold"/>
                                        <p:tgtEl>
                                          <p:spTgt spid="18"/>
                                        </p:tgtEl>
                                        <p:attrNameLst>
                                          <p:attrName>ppt_y</p:attrName>
                                        </p:attrNameLst>
                                      </p:cBhvr>
                                      <p:tavLst>
                                        <p:tav tm="0">
                                          <p:val>
                                            <p:strVal val="#ppt_y+.1"/>
                                          </p:val>
                                        </p:tav>
                                        <p:tav tm="100000">
                                          <p:val>
                                            <p:strVal val="#ppt_y"/>
                                          </p:val>
                                        </p:tav>
                                      </p:tavLst>
                                    </p:anim>
                                  </p:childTnLst>
                                </p:cTn>
                              </p:par>
                            </p:childTnLst>
                          </p:cTn>
                        </p:par>
                        <p:par>
                          <p:cTn id="22" fill="hold">
                            <p:stCondLst>
                              <p:cond delay="1000"/>
                            </p:stCondLst>
                            <p:childTnLst>
                              <p:par>
                                <p:cTn id="23" presetID="22" presetClass="entr" presetSubtype="8" fill="hold" grpId="0" nodeType="after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wipe(left)">
                                      <p:cBhvr>
                                        <p:cTn id="25" dur="500"/>
                                        <p:tgtEl>
                                          <p:spTgt spid="12"/>
                                        </p:tgtEl>
                                      </p:cBhvr>
                                    </p:animEffect>
                                  </p:childTnLst>
                                </p:cTn>
                              </p:par>
                            </p:childTnLst>
                          </p:cTn>
                        </p:par>
                        <p:par>
                          <p:cTn id="26" fill="hold">
                            <p:stCondLst>
                              <p:cond delay="1500"/>
                            </p:stCondLst>
                            <p:childTnLst>
                              <p:par>
                                <p:cTn id="27" presetID="22" presetClass="entr" presetSubtype="8" fill="hold" nodeType="afterEffect">
                                  <p:stCondLst>
                                    <p:cond delay="0"/>
                                  </p:stCondLst>
                                  <p:childTnLst>
                                    <p:set>
                                      <p:cBhvr>
                                        <p:cTn id="28" dur="1" fill="hold">
                                          <p:stCondLst>
                                            <p:cond delay="0"/>
                                          </p:stCondLst>
                                        </p:cTn>
                                        <p:tgtEl>
                                          <p:spTgt spid="9">
                                            <p:txEl>
                                              <p:pRg st="0" end="0"/>
                                            </p:txEl>
                                          </p:spTgt>
                                        </p:tgtEl>
                                        <p:attrNameLst>
                                          <p:attrName>style.visibility</p:attrName>
                                        </p:attrNameLst>
                                      </p:cBhvr>
                                      <p:to>
                                        <p:strVal val="visible"/>
                                      </p:to>
                                    </p:set>
                                    <p:animEffect transition="in" filter="wipe(left)">
                                      <p:cBhvr>
                                        <p:cTn id="29"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30" repeatCount="indefinite" fill="hold" display="0">
                  <p:stCondLst>
                    <p:cond delay="indefinite"/>
                  </p:stCondLst>
                  <p:endCondLst>
                    <p:cond evt="onStopAudio" delay="0">
                      <p:tgtEl>
                        <p:sldTgt/>
                      </p:tgtEl>
                    </p:cond>
                  </p:endCondLst>
                </p:cTn>
                <p:tgtEl>
                  <p:spTgt spid="2"/>
                </p:tgtEl>
              </p:cMediaNode>
            </p:audio>
          </p:childTnLst>
        </p:cTn>
      </p:par>
    </p:tnLst>
    <p:bldLst>
      <p:bldP spid="1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图片 3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28140" y="263525"/>
            <a:ext cx="10006965" cy="6330950"/>
          </a:xfrm>
          <a:prstGeom prst="rect">
            <a:avLst/>
          </a:prstGeom>
        </p:spPr>
      </p:pic>
      <p:pic>
        <p:nvPicPr>
          <p:cNvPr id="4" name="图片 1"/>
          <p:cNvPicPr>
            <a:picLocks noChangeAspect="1"/>
          </p:cNvPicPr>
          <p:nvPr/>
        </p:nvPicPr>
        <p:blipFill rotWithShape="1">
          <a:blip r:embed="rId3" cstate="print">
            <a:extLst>
              <a:ext uri="{28A0092B-C50C-407E-A947-70E740481C1C}">
                <a14:useLocalDpi xmlns:a14="http://schemas.microsoft.com/office/drawing/2010/main" val="0"/>
              </a:ext>
            </a:extLst>
          </a:blip>
          <a:srcRect l="60979" t="1142" r="11883" b="-1142"/>
          <a:stretch>
            <a:fillRect/>
          </a:stretch>
        </p:blipFill>
        <p:spPr>
          <a:xfrm flipH="1">
            <a:off x="93345" y="825500"/>
            <a:ext cx="2740025" cy="5768975"/>
          </a:xfrm>
          <a:prstGeom prst="rect">
            <a:avLst/>
          </a:prstGeom>
        </p:spPr>
      </p:pic>
      <p:pic>
        <p:nvPicPr>
          <p:cNvPr id="6" name="Picture 5"/>
          <p:cNvPicPr>
            <a:picLocks noChangeAspect="1"/>
          </p:cNvPicPr>
          <p:nvPr/>
        </p:nvPicPr>
        <p:blipFill>
          <a:blip r:embed="rId4"/>
          <a:stretch>
            <a:fillRect/>
          </a:stretch>
        </p:blipFill>
        <p:spPr>
          <a:xfrm>
            <a:off x="3112135" y="1684655"/>
            <a:ext cx="7038975" cy="4714875"/>
          </a:xfrm>
          <a:prstGeom prst="rect">
            <a:avLst/>
          </a:prstGeom>
        </p:spPr>
      </p:pic>
      <p:sp>
        <p:nvSpPr>
          <p:cNvPr id="5" name="Oval 4"/>
          <p:cNvSpPr/>
          <p:nvPr/>
        </p:nvSpPr>
        <p:spPr>
          <a:xfrm>
            <a:off x="23145" y="6731"/>
            <a:ext cx="828000" cy="828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500" fill="hold"/>
                                        <p:tgtEl>
                                          <p:spTgt spid="6"/>
                                        </p:tgtEl>
                                        <p:attrNameLst>
                                          <p:attrName>ppt_w</p:attrName>
                                        </p:attrNameLst>
                                      </p:cBhvr>
                                      <p:tavLst>
                                        <p:tav tm="0">
                                          <p:val>
                                            <p:fltVal val="0"/>
                                          </p:val>
                                        </p:tav>
                                        <p:tav tm="100000">
                                          <p:val>
                                            <p:strVal val="#ppt_w"/>
                                          </p:val>
                                        </p:tav>
                                      </p:tavLst>
                                    </p:anim>
                                    <p:anim calcmode="lin" valueType="num">
                                      <p:cBhvr>
                                        <p:cTn id="15" dur="500" fill="hold"/>
                                        <p:tgtEl>
                                          <p:spTgt spid="6"/>
                                        </p:tgtEl>
                                        <p:attrNameLst>
                                          <p:attrName>ppt_h</p:attrName>
                                        </p:attrNameLst>
                                      </p:cBhvr>
                                      <p:tavLst>
                                        <p:tav tm="0">
                                          <p:val>
                                            <p:fltVal val="0"/>
                                          </p:val>
                                        </p:tav>
                                        <p:tav tm="100000">
                                          <p:val>
                                            <p:strVal val="#ppt_h"/>
                                          </p:val>
                                        </p:tav>
                                      </p:tavLst>
                                    </p:anim>
                                    <p:animEffect transition="in" filter="fade">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图片 3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28140" y="263525"/>
            <a:ext cx="10006965" cy="6330950"/>
          </a:xfrm>
          <a:prstGeom prst="rect">
            <a:avLst/>
          </a:prstGeom>
        </p:spPr>
      </p:pic>
      <p:pic>
        <p:nvPicPr>
          <p:cNvPr id="2" name="图片 1"/>
          <p:cNvPicPr>
            <a:picLocks noChangeAspect="1"/>
          </p:cNvPicPr>
          <p:nvPr/>
        </p:nvPicPr>
        <p:blipFill rotWithShape="1">
          <a:blip r:embed="rId3" cstate="print">
            <a:extLst>
              <a:ext uri="{28A0092B-C50C-407E-A947-70E740481C1C}">
                <a14:useLocalDpi xmlns:a14="http://schemas.microsoft.com/office/drawing/2010/main" val="0"/>
              </a:ext>
            </a:extLst>
          </a:blip>
          <a:srcRect l="32760" r="39529"/>
          <a:stretch>
            <a:fillRect/>
          </a:stretch>
        </p:blipFill>
        <p:spPr>
          <a:xfrm flipH="1">
            <a:off x="622935" y="1678940"/>
            <a:ext cx="2453640" cy="5059045"/>
          </a:xfrm>
          <a:prstGeom prst="rect">
            <a:avLst/>
          </a:prstGeom>
        </p:spPr>
      </p:pic>
      <p:pic>
        <p:nvPicPr>
          <p:cNvPr id="3" name="Picture 2"/>
          <p:cNvPicPr>
            <a:picLocks noChangeAspect="1"/>
          </p:cNvPicPr>
          <p:nvPr/>
        </p:nvPicPr>
        <p:blipFill>
          <a:blip r:embed="rId4"/>
          <a:stretch>
            <a:fillRect/>
          </a:stretch>
        </p:blipFill>
        <p:spPr>
          <a:xfrm>
            <a:off x="2605405" y="1474470"/>
            <a:ext cx="7400925" cy="4457700"/>
          </a:xfrm>
          <a:prstGeom prst="rect">
            <a:avLst/>
          </a:prstGeom>
        </p:spPr>
      </p:pic>
      <p:sp>
        <p:nvSpPr>
          <p:cNvPr id="5" name="Oval 4"/>
          <p:cNvSpPr/>
          <p:nvPr/>
        </p:nvSpPr>
        <p:spPr>
          <a:xfrm>
            <a:off x="23145" y="6731"/>
            <a:ext cx="828000" cy="828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fltVal val="0"/>
                                          </p:val>
                                        </p:tav>
                                        <p:tav tm="100000">
                                          <p:val>
                                            <p:strVal val="#ppt_w"/>
                                          </p:val>
                                        </p:tav>
                                      </p:tavLst>
                                    </p:anim>
                                    <p:anim calcmode="lin" valueType="num">
                                      <p:cBhvr>
                                        <p:cTn id="15" dur="500" fill="hold"/>
                                        <p:tgtEl>
                                          <p:spTgt spid="3"/>
                                        </p:tgtEl>
                                        <p:attrNameLst>
                                          <p:attrName>ppt_h</p:attrName>
                                        </p:attrNameLst>
                                      </p:cBhvr>
                                      <p:tavLst>
                                        <p:tav tm="0">
                                          <p:val>
                                            <p:fltVal val="0"/>
                                          </p:val>
                                        </p:tav>
                                        <p:tav tm="100000">
                                          <p:val>
                                            <p:strVal val="#ppt_h"/>
                                          </p:val>
                                        </p:tav>
                                      </p:tavLst>
                                    </p:anim>
                                    <p:animEffect transition="in" filter="fade">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3"/>
          <p:cNvSpPr>
            <a:spLocks noGrp="1" noChangeArrowheads="1"/>
          </p:cNvSpPr>
          <p:nvPr/>
        </p:nvSpPr>
        <p:spPr>
          <a:xfrm>
            <a:off x="-3810" y="190500"/>
            <a:ext cx="11895455" cy="6667500"/>
          </a:xfrm>
          <a:prstGeom prst="rect">
            <a:avLst/>
          </a:prstGeom>
          <a:noFill/>
          <a:ln w="9525">
            <a:noFill/>
            <a:miter lim="800000"/>
          </a:ln>
        </p:spPr>
        <p:txBody>
          <a:bodyPr vert="horz" wrap="square" lIns="91440" tIns="45720" rIns="91440" bIns="45720" numCol="1" anchor="t" anchorCtr="0" compatLnSpc="1"/>
          <a:lstStyle>
            <a:lvl1pPr marL="342900" indent="-342900" algn="l" rtl="0" eaLnBrk="0" fontAlgn="base" hangingPunct="0">
              <a:spcBef>
                <a:spcPct val="20000"/>
              </a:spcBef>
              <a:spcAft>
                <a:spcPct val="0"/>
              </a:spcAft>
              <a:buChar char="•"/>
              <a:defRPr sz="3200">
                <a:solidFill>
                  <a:srgbClr val="000000"/>
                </a:solidFill>
                <a:latin typeface="Arial" panose="020B0604020202020204" pitchFamily="34" charset="0"/>
                <a:ea typeface="+mn-ea"/>
                <a:cs typeface="+mn-ea"/>
              </a:defRPr>
            </a:lvl1pPr>
            <a:lvl2pPr marL="742950" indent="-285750" algn="l" rtl="0" eaLnBrk="0" fontAlgn="base" hangingPunct="0">
              <a:spcBef>
                <a:spcPct val="20000"/>
              </a:spcBef>
              <a:spcAft>
                <a:spcPct val="0"/>
              </a:spcAft>
              <a:buChar char="–"/>
              <a:defRPr sz="2800">
                <a:solidFill>
                  <a:srgbClr val="000000"/>
                </a:solidFill>
                <a:latin typeface="Arial" panose="020B0604020202020204" pitchFamily="34" charset="0"/>
              </a:defRPr>
            </a:lvl2pPr>
            <a:lvl3pPr marL="1143000" indent="-228600" algn="l" rtl="0" eaLnBrk="0" fontAlgn="base" hangingPunct="0">
              <a:spcBef>
                <a:spcPct val="20000"/>
              </a:spcBef>
              <a:spcAft>
                <a:spcPct val="0"/>
              </a:spcAft>
              <a:buChar char="•"/>
              <a:defRPr sz="2400">
                <a:solidFill>
                  <a:srgbClr val="000000"/>
                </a:solidFill>
                <a:latin typeface="Arial" panose="020B0604020202020204" pitchFamily="34" charset="0"/>
              </a:defRPr>
            </a:lvl3pPr>
            <a:lvl4pPr marL="1600200" indent="-228600" algn="l" rtl="0" eaLnBrk="0" fontAlgn="base" hangingPunct="0">
              <a:spcBef>
                <a:spcPct val="20000"/>
              </a:spcBef>
              <a:spcAft>
                <a:spcPct val="0"/>
              </a:spcAft>
              <a:buChar char="–"/>
              <a:defRPr sz="2000">
                <a:solidFill>
                  <a:srgbClr val="000000"/>
                </a:solidFill>
                <a:latin typeface="Arial" panose="020B0604020202020204" pitchFamily="34" charset="0"/>
              </a:defRPr>
            </a:lvl4pPr>
            <a:lvl5pPr marL="2057400" indent="-228600" algn="l" rtl="0" eaLnBrk="0" fontAlgn="base" hangingPunct="0">
              <a:spcBef>
                <a:spcPct val="20000"/>
              </a:spcBef>
              <a:spcAft>
                <a:spcPct val="0"/>
              </a:spcAft>
              <a:buChar char="»"/>
              <a:defRPr sz="2000">
                <a:solidFill>
                  <a:srgbClr val="000000"/>
                </a:solidFill>
                <a:latin typeface="Arial" panose="020B0604020202020204" pitchFamily="34" charset="0"/>
              </a:defRPr>
            </a:lvl5pPr>
            <a:lvl6pPr marL="2514600" indent="-228600" algn="l" rtl="0" fontAlgn="base">
              <a:spcBef>
                <a:spcPct val="20000"/>
              </a:spcBef>
              <a:spcAft>
                <a:spcPct val="0"/>
              </a:spcAft>
              <a:buChar char="»"/>
              <a:defRPr sz="2000">
                <a:solidFill>
                  <a:srgbClr val="000000"/>
                </a:solidFill>
                <a:latin typeface="Arial" panose="020B0604020202020204" pitchFamily="34" charset="0"/>
              </a:defRPr>
            </a:lvl6pPr>
            <a:lvl7pPr marL="2971800" indent="-228600" algn="l" rtl="0" fontAlgn="base">
              <a:spcBef>
                <a:spcPct val="20000"/>
              </a:spcBef>
              <a:spcAft>
                <a:spcPct val="0"/>
              </a:spcAft>
              <a:buChar char="»"/>
              <a:defRPr sz="2000">
                <a:solidFill>
                  <a:srgbClr val="000000"/>
                </a:solidFill>
                <a:latin typeface="Arial" panose="020B0604020202020204" pitchFamily="34" charset="0"/>
              </a:defRPr>
            </a:lvl7pPr>
            <a:lvl8pPr marL="3429000" indent="-228600" algn="l" rtl="0" fontAlgn="base">
              <a:spcBef>
                <a:spcPct val="20000"/>
              </a:spcBef>
              <a:spcAft>
                <a:spcPct val="0"/>
              </a:spcAft>
              <a:buChar char="»"/>
              <a:defRPr sz="2000">
                <a:solidFill>
                  <a:srgbClr val="000000"/>
                </a:solidFill>
                <a:latin typeface="Arial" panose="020B0604020202020204" pitchFamily="34" charset="0"/>
              </a:defRPr>
            </a:lvl8pPr>
            <a:lvl9pPr marL="3886200" indent="-228600" algn="l" rtl="0" fontAlgn="base">
              <a:spcBef>
                <a:spcPct val="20000"/>
              </a:spcBef>
              <a:spcAft>
                <a:spcPct val="0"/>
              </a:spcAft>
              <a:buChar char="»"/>
              <a:defRPr sz="2000">
                <a:solidFill>
                  <a:srgbClr val="000000"/>
                </a:solidFill>
                <a:latin typeface="Arial" panose="020B0604020202020204" pitchFamily="34" charset="0"/>
              </a:defRPr>
            </a:lvl9pPr>
          </a:lstStyle>
          <a:p>
            <a:pPr algn="ctr" eaLnBrk="1" hangingPunct="1">
              <a:lnSpc>
                <a:spcPct val="80000"/>
              </a:lnSpc>
              <a:buClrTx/>
              <a:buSzTx/>
              <a:buFontTx/>
              <a:buNone/>
            </a:pPr>
            <a:r>
              <a:rPr lang="en-GB" sz="4400" b="1">
                <a:solidFill>
                  <a:srgbClr val="FF0000"/>
                </a:solidFill>
                <a:latin typeface="Times New Roman" panose="02020603050405020304" charset="0"/>
                <a:cs typeface="Times New Roman" panose="02020603050405020304" charset="0"/>
              </a:rPr>
              <a:t>Chiều tối</a:t>
            </a:r>
          </a:p>
          <a:p>
            <a:pPr algn="just" eaLnBrk="1" hangingPunct="1">
              <a:lnSpc>
                <a:spcPct val="80000"/>
              </a:lnSpc>
              <a:buClrTx/>
              <a:buSzTx/>
              <a:buFontTx/>
              <a:buNone/>
            </a:pPr>
            <a:r>
              <a:rPr lang="en-US" sz="3000">
                <a:latin typeface="Times New Roman" panose="02020603050405020304" charset="0"/>
                <a:cs typeface="Times New Roman" panose="02020603050405020304" charset="0"/>
                <a:sym typeface="+mn-ea"/>
              </a:rPr>
              <a:t>    		Nắng bắt đầu rút lên những chòm cây cao, rồi nhạt dần và như hòa lẫn với ánh sáng trắng nhợt cuối cùng.</a:t>
            </a:r>
          </a:p>
          <a:p>
            <a:pPr algn="just" eaLnBrk="1" hangingPunct="1">
              <a:lnSpc>
                <a:spcPct val="80000"/>
              </a:lnSpc>
              <a:buClrTx/>
              <a:buSzTx/>
              <a:buFontTx/>
              <a:buNone/>
            </a:pPr>
            <a:r>
              <a:rPr lang="en-US" sz="3000">
                <a:latin typeface="Times New Roman" panose="02020603050405020304" charset="0"/>
                <a:cs typeface="Times New Roman" panose="02020603050405020304" charset="0"/>
                <a:sym typeface="+mn-ea"/>
              </a:rPr>
              <a:t>    		Trong những bụi cây đã thấp thoáng những mảng tối. Màu tối lan dần dưới từng gốc cây, ngả dài trên thảm cỏ, rồi đổ lốm đốm trên lá cành, trên những vòm xanh rậm rạp.</a:t>
            </a:r>
          </a:p>
          <a:p>
            <a:pPr algn="just" eaLnBrk="1" hangingPunct="1">
              <a:lnSpc>
                <a:spcPct val="80000"/>
              </a:lnSpc>
              <a:buClrTx/>
              <a:buSzTx/>
              <a:buFontTx/>
              <a:buNone/>
            </a:pPr>
            <a:r>
              <a:rPr lang="en-US" sz="3000">
                <a:latin typeface="Times New Roman" panose="02020603050405020304" charset="0"/>
                <a:cs typeface="Times New Roman" panose="02020603050405020304" charset="0"/>
                <a:sym typeface="+mn-ea"/>
              </a:rPr>
              <a:t>    		Bóng tối như những bức màn mỏng, như thứ bụi xốp, mờ đen, phủ dần trên mọi vật.</a:t>
            </a:r>
          </a:p>
          <a:p>
            <a:pPr algn="just" eaLnBrk="1" hangingPunct="1">
              <a:lnSpc>
                <a:spcPct val="80000"/>
              </a:lnSpc>
              <a:buClrTx/>
              <a:buSzTx/>
              <a:buFontTx/>
              <a:buNone/>
            </a:pPr>
            <a:r>
              <a:rPr lang="en-US" sz="3000">
                <a:latin typeface="Times New Roman" panose="02020603050405020304" charset="0"/>
                <a:cs typeface="Times New Roman" panose="02020603050405020304" charset="0"/>
                <a:sym typeface="+mn-ea"/>
              </a:rPr>
              <a:t>    		Trong nhập nhoạng, thỉnh thoảng lại bật lên một mảng sáng mờ của ánh ngày vương lại. Một vài tiếng dế gáy sớm, vẻ thăm dò, chờ đợi. Có đôi ánh đom đóm chấp chới, lúc lên cao, lúc xuống thấp, lúc lại rơi xuống mặt cỏ không còn rõ hình cây lá nữa mà mịn màng hòa lẫn như một mặt nước lặng êm.</a:t>
            </a:r>
          </a:p>
          <a:p>
            <a:pPr algn="just" eaLnBrk="1" hangingPunct="1">
              <a:lnSpc>
                <a:spcPct val="80000"/>
              </a:lnSpc>
              <a:buClrTx/>
              <a:buSzTx/>
              <a:buFontTx/>
              <a:buNone/>
            </a:pPr>
            <a:r>
              <a:rPr lang="en-US" sz="3000">
                <a:latin typeface="Times New Roman" panose="02020603050405020304" charset="0"/>
                <a:cs typeface="Times New Roman" panose="02020603050405020304" charset="0"/>
                <a:sym typeface="+mn-ea"/>
              </a:rPr>
              <a:t>    		Trong im ắng, hương vườn thơm thoảng bắt đầu rón rén bước ra, và tung tăng trong ngọn gió nhẹ, nhảy trên cỏ, trườn theo nhưng thân cành.</a:t>
            </a:r>
          </a:p>
          <a:p>
            <a:pPr algn="l" eaLnBrk="1" hangingPunct="1">
              <a:lnSpc>
                <a:spcPct val="80000"/>
              </a:lnSpc>
              <a:buFontTx/>
              <a:buNone/>
            </a:pPr>
            <a:r>
              <a:rPr lang="en-US" sz="3000">
                <a:latin typeface="Times New Roman" panose="02020603050405020304" charset="0"/>
                <a:cs typeface="Times New Roman" panose="02020603050405020304" charset="0"/>
              </a:rPr>
              <a:t> </a:t>
            </a:r>
            <a:r>
              <a:rPr lang="en-GB" altLang="en-US" sz="3000">
                <a:latin typeface="Times New Roman" panose="02020603050405020304" charset="0"/>
                <a:cs typeface="Times New Roman" panose="02020603050405020304" charset="0"/>
              </a:rPr>
              <a:t>                                                              </a:t>
            </a:r>
            <a:r>
              <a:rPr lang="en-US" sz="3000">
                <a:latin typeface="Times New Roman" panose="02020603050405020304" charset="0"/>
                <a:cs typeface="Times New Roman" panose="02020603050405020304" charset="0"/>
              </a:rPr>
              <a:t>        Theo </a:t>
            </a:r>
            <a:r>
              <a:rPr lang="en-US" sz="3000" b="1">
                <a:latin typeface="Times New Roman" panose="02020603050405020304" charset="0"/>
                <a:cs typeface="Times New Roman" panose="02020603050405020304" charset="0"/>
              </a:rPr>
              <a:t>Phạm Đức</a:t>
            </a:r>
          </a:p>
        </p:txBody>
      </p:sp>
      <p:sp>
        <p:nvSpPr>
          <p:cNvPr id="3" name="Oval 2"/>
          <p:cNvSpPr/>
          <p:nvPr/>
        </p:nvSpPr>
        <p:spPr>
          <a:xfrm>
            <a:off x="23145" y="6731"/>
            <a:ext cx="828000" cy="828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099">
                                            <p:txEl>
                                              <p:pRg st="0" end="0"/>
                                            </p:txEl>
                                          </p:spTgt>
                                        </p:tgtEl>
                                        <p:attrNameLst>
                                          <p:attrName>style.visibility</p:attrName>
                                        </p:attrNameLst>
                                      </p:cBhvr>
                                      <p:to>
                                        <p:strVal val="visible"/>
                                      </p:to>
                                    </p:set>
                                    <p:animEffect transition="in" filter="barn(inVertical)">
                                      <p:cBhvr>
                                        <p:cTn id="7" dur="500"/>
                                        <p:tgtEl>
                                          <p:spTgt spid="409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099">
                                            <p:txEl>
                                              <p:pRg st="1" end="1"/>
                                            </p:txEl>
                                          </p:spTgt>
                                        </p:tgtEl>
                                        <p:attrNameLst>
                                          <p:attrName>style.visibility</p:attrName>
                                        </p:attrNameLst>
                                      </p:cBhvr>
                                      <p:to>
                                        <p:strVal val="visible"/>
                                      </p:to>
                                    </p:set>
                                    <p:animEffect transition="in" filter="barn(inVertical)">
                                      <p:cBhvr>
                                        <p:cTn id="12" dur="500"/>
                                        <p:tgtEl>
                                          <p:spTgt spid="409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099">
                                            <p:txEl>
                                              <p:pRg st="2" end="2"/>
                                            </p:txEl>
                                          </p:spTgt>
                                        </p:tgtEl>
                                        <p:attrNameLst>
                                          <p:attrName>style.visibility</p:attrName>
                                        </p:attrNameLst>
                                      </p:cBhvr>
                                      <p:to>
                                        <p:strVal val="visible"/>
                                      </p:to>
                                    </p:set>
                                    <p:animEffect transition="in" filter="barn(inVertical)">
                                      <p:cBhvr>
                                        <p:cTn id="17" dur="500"/>
                                        <p:tgtEl>
                                          <p:spTgt spid="409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4099">
                                            <p:txEl>
                                              <p:pRg st="3" end="3"/>
                                            </p:txEl>
                                          </p:spTgt>
                                        </p:tgtEl>
                                        <p:attrNameLst>
                                          <p:attrName>style.visibility</p:attrName>
                                        </p:attrNameLst>
                                      </p:cBhvr>
                                      <p:to>
                                        <p:strVal val="visible"/>
                                      </p:to>
                                    </p:set>
                                    <p:animEffect transition="in" filter="barn(inVertical)">
                                      <p:cBhvr>
                                        <p:cTn id="22" dur="500"/>
                                        <p:tgtEl>
                                          <p:spTgt spid="4099">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4099">
                                            <p:txEl>
                                              <p:pRg st="4" end="4"/>
                                            </p:txEl>
                                          </p:spTgt>
                                        </p:tgtEl>
                                        <p:attrNameLst>
                                          <p:attrName>style.visibility</p:attrName>
                                        </p:attrNameLst>
                                      </p:cBhvr>
                                      <p:to>
                                        <p:strVal val="visible"/>
                                      </p:to>
                                    </p:set>
                                    <p:animEffect transition="in" filter="barn(inVertical)">
                                      <p:cBhvr>
                                        <p:cTn id="27" dur="500"/>
                                        <p:tgtEl>
                                          <p:spTgt spid="4099">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4099">
                                            <p:txEl>
                                              <p:pRg st="5" end="5"/>
                                            </p:txEl>
                                          </p:spTgt>
                                        </p:tgtEl>
                                        <p:attrNameLst>
                                          <p:attrName>style.visibility</p:attrName>
                                        </p:attrNameLst>
                                      </p:cBhvr>
                                      <p:to>
                                        <p:strVal val="visible"/>
                                      </p:to>
                                    </p:set>
                                    <p:animEffect transition="in" filter="barn(inVertical)">
                                      <p:cBhvr>
                                        <p:cTn id="32" dur="500"/>
                                        <p:tgtEl>
                                          <p:spTgt spid="4099">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4099">
                                            <p:txEl>
                                              <p:pRg st="6" end="6"/>
                                            </p:txEl>
                                          </p:spTgt>
                                        </p:tgtEl>
                                        <p:attrNameLst>
                                          <p:attrName>style.visibility</p:attrName>
                                        </p:attrNameLst>
                                      </p:cBhvr>
                                      <p:to>
                                        <p:strVal val="visible"/>
                                      </p:to>
                                    </p:set>
                                    <p:animEffect transition="in" filter="barn(inVertical)">
                                      <p:cBhvr>
                                        <p:cTn id="37" dur="500"/>
                                        <p:tgtEl>
                                          <p:spTgt spid="4099">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9"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图片 3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1095" y="85725"/>
            <a:ext cx="10788726" cy="6508750"/>
          </a:xfrm>
          <a:prstGeom prst="rect">
            <a:avLst/>
          </a:prstGeom>
        </p:spPr>
      </p:pic>
      <p:pic>
        <p:nvPicPr>
          <p:cNvPr id="15" name="图片 14"/>
          <p:cNvPicPr>
            <a:picLocks noChangeAspect="1"/>
          </p:cNvPicPr>
          <p:nvPr/>
        </p:nvPicPr>
        <p:blipFill rotWithShape="1">
          <a:blip r:embed="rId3" cstate="print">
            <a:extLst>
              <a:ext uri="{28A0092B-C50C-407E-A947-70E740481C1C}">
                <a14:useLocalDpi xmlns:a14="http://schemas.microsoft.com/office/drawing/2010/main" val="0"/>
              </a:ext>
            </a:extLst>
          </a:blip>
          <a:srcRect l="8194" r="17305"/>
          <a:stretch>
            <a:fillRect/>
          </a:stretch>
        </p:blipFill>
        <p:spPr>
          <a:xfrm>
            <a:off x="0" y="2551430"/>
            <a:ext cx="2122170" cy="2848610"/>
          </a:xfrm>
          <a:prstGeom prst="rect">
            <a:avLst/>
          </a:prstGeom>
        </p:spPr>
      </p:pic>
      <p:pic>
        <p:nvPicPr>
          <p:cNvPr id="5" name="Picture 4"/>
          <p:cNvPicPr>
            <a:picLocks noChangeAspect="1"/>
          </p:cNvPicPr>
          <p:nvPr/>
        </p:nvPicPr>
        <p:blipFill>
          <a:blip r:embed="rId4"/>
          <a:stretch>
            <a:fillRect/>
          </a:stretch>
        </p:blipFill>
        <p:spPr>
          <a:xfrm>
            <a:off x="1230630" y="975360"/>
            <a:ext cx="9820275" cy="1838325"/>
          </a:xfrm>
          <a:prstGeom prst="rect">
            <a:avLst/>
          </a:prstGeom>
        </p:spPr>
      </p:pic>
      <p:pic>
        <p:nvPicPr>
          <p:cNvPr id="6" name="Picture 5"/>
          <p:cNvPicPr>
            <a:picLocks noChangeAspect="1"/>
          </p:cNvPicPr>
          <p:nvPr/>
        </p:nvPicPr>
        <p:blipFill>
          <a:blip r:embed="rId5"/>
          <a:stretch>
            <a:fillRect/>
          </a:stretch>
        </p:blipFill>
        <p:spPr>
          <a:xfrm>
            <a:off x="4107180" y="3225165"/>
            <a:ext cx="7077075" cy="2828925"/>
          </a:xfrm>
          <a:prstGeom prst="rect">
            <a:avLst/>
          </a:prstGeom>
        </p:spPr>
      </p:pic>
      <p:pic>
        <p:nvPicPr>
          <p:cNvPr id="2" name="Content Placeholder 1"/>
          <p:cNvPicPr>
            <a:picLocks noGrp="1" noChangeAspect="1"/>
          </p:cNvPicPr>
          <p:nvPr>
            <p:ph idx="1"/>
          </p:nvPr>
        </p:nvPicPr>
        <p:blipFill>
          <a:blip r:embed="rId6"/>
          <a:stretch>
            <a:fillRect/>
          </a:stretch>
        </p:blipFill>
        <p:spPr>
          <a:xfrm>
            <a:off x="116205" y="4562475"/>
            <a:ext cx="3990975" cy="2295525"/>
          </a:xfrm>
          <a:prstGeom prst="rect">
            <a:avLst/>
          </a:prstGeom>
        </p:spPr>
      </p:pic>
      <p:sp>
        <p:nvSpPr>
          <p:cNvPr id="7" name="Oval 6"/>
          <p:cNvSpPr/>
          <p:nvPr/>
        </p:nvSpPr>
        <p:spPr>
          <a:xfrm>
            <a:off x="23145" y="6731"/>
            <a:ext cx="828000" cy="828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randombar(horizontal)">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randombar(horizontal)">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13" presetClass="entr" presetSubtype="16" fill="hold" nodeType="clickEffect">
                                  <p:stCondLst>
                                    <p:cond delay="0"/>
                                  </p:stCondLst>
                                  <p:childTnLst>
                                    <p:set>
                                      <p:cBhvr>
                                        <p:cTn id="22" dur="1000" fill="hold">
                                          <p:stCondLst>
                                            <p:cond delay="0"/>
                                          </p:stCondLst>
                                        </p:cTn>
                                        <p:tgtEl>
                                          <p:spTgt spid="2"/>
                                        </p:tgtEl>
                                        <p:attrNameLst>
                                          <p:attrName>style.visibility</p:attrName>
                                        </p:attrNameLst>
                                      </p:cBhvr>
                                      <p:to>
                                        <p:strVal val="visible"/>
                                      </p:to>
                                    </p:set>
                                    <p:animEffect transition="in" filter="plus(in)">
                                      <p:cBhvr>
                                        <p:cTn id="23"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A_图片 3"/>
          <p:cNvPicPr>
            <a:picLocks noChangeAspect="1"/>
          </p:cNvPicPr>
          <p:nvPr>
            <p:custDataLst>
              <p:tags r:id="rId1"/>
            </p:custDataLst>
          </p:nvPr>
        </p:nvPicPr>
        <p:blipFill>
          <a:blip r:embed="rId4" cstate="print">
            <a:extLst>
              <a:ext uri="{28A0092B-C50C-407E-A947-70E740481C1C}">
                <a14:useLocalDpi xmlns:a14="http://schemas.microsoft.com/office/drawing/2010/main" val="0"/>
              </a:ext>
            </a:extLst>
          </a:blip>
          <a:stretch>
            <a:fillRect/>
          </a:stretch>
        </p:blipFill>
        <p:spPr>
          <a:xfrm>
            <a:off x="1065530" y="701040"/>
            <a:ext cx="4606290" cy="3375025"/>
          </a:xfrm>
          <a:prstGeom prst="rect">
            <a:avLst/>
          </a:prstGeom>
        </p:spPr>
      </p:pic>
      <p:pic>
        <p:nvPicPr>
          <p:cNvPr id="4" name="PA_图片 3"/>
          <p:cNvPicPr>
            <a:picLocks noChangeAspect="1"/>
          </p:cNvPicPr>
          <p:nvPr>
            <p:custDataLst>
              <p:tags r:id="rId2"/>
            </p:custDataLst>
          </p:nvPr>
        </p:nvPicPr>
        <p:blipFill>
          <a:blip r:embed="rId4" cstate="print">
            <a:extLst>
              <a:ext uri="{28A0092B-C50C-407E-A947-70E740481C1C}">
                <a14:useLocalDpi xmlns:a14="http://schemas.microsoft.com/office/drawing/2010/main" val="0"/>
              </a:ext>
            </a:extLst>
          </a:blip>
          <a:stretch>
            <a:fillRect/>
          </a:stretch>
        </p:blipFill>
        <p:spPr>
          <a:xfrm>
            <a:off x="6455410" y="701040"/>
            <a:ext cx="4606290" cy="3375025"/>
          </a:xfrm>
          <a:prstGeom prst="rect">
            <a:avLst/>
          </a:prstGeom>
        </p:spPr>
      </p:pic>
      <p:pic>
        <p:nvPicPr>
          <p:cNvPr id="8" name="Picture 7"/>
          <p:cNvPicPr>
            <a:picLocks noChangeAspect="1"/>
          </p:cNvPicPr>
          <p:nvPr/>
        </p:nvPicPr>
        <p:blipFill>
          <a:blip r:embed="rId5"/>
          <a:stretch>
            <a:fillRect/>
          </a:stretch>
        </p:blipFill>
        <p:spPr>
          <a:xfrm>
            <a:off x="6790055" y="2101215"/>
            <a:ext cx="4133850" cy="1419225"/>
          </a:xfrm>
          <a:prstGeom prst="rect">
            <a:avLst/>
          </a:prstGeom>
        </p:spPr>
      </p:pic>
      <p:pic>
        <p:nvPicPr>
          <p:cNvPr id="9" name="Picture 8"/>
          <p:cNvPicPr>
            <a:picLocks noChangeAspect="1"/>
          </p:cNvPicPr>
          <p:nvPr/>
        </p:nvPicPr>
        <p:blipFill>
          <a:blip r:embed="rId6"/>
          <a:stretch>
            <a:fillRect/>
          </a:stretch>
        </p:blipFill>
        <p:spPr>
          <a:xfrm>
            <a:off x="1730375" y="2101215"/>
            <a:ext cx="3276600" cy="1419225"/>
          </a:xfrm>
          <a:prstGeom prst="rect">
            <a:avLst/>
          </a:prstGeom>
        </p:spPr>
      </p:pic>
      <p:pic>
        <p:nvPicPr>
          <p:cNvPr id="12" name="Picture 11"/>
          <p:cNvPicPr>
            <a:picLocks noChangeAspect="1"/>
          </p:cNvPicPr>
          <p:nvPr/>
        </p:nvPicPr>
        <p:blipFill>
          <a:blip r:embed="rId7"/>
          <a:stretch>
            <a:fillRect/>
          </a:stretch>
        </p:blipFill>
        <p:spPr>
          <a:xfrm>
            <a:off x="1503680" y="4722495"/>
            <a:ext cx="9420225" cy="1352550"/>
          </a:xfrm>
          <a:prstGeom prst="rect">
            <a:avLst/>
          </a:prstGeom>
        </p:spPr>
      </p:pic>
      <p:sp>
        <p:nvSpPr>
          <p:cNvPr id="7" name="Oval 6"/>
          <p:cNvSpPr/>
          <p:nvPr/>
        </p:nvSpPr>
        <p:spPr>
          <a:xfrm>
            <a:off x="23145" y="6731"/>
            <a:ext cx="828000" cy="828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4" presetClass="entr" presetSubtype="1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randombar(horizontal)">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randombar(horizontal)">
                                      <p:cBhvr>
                                        <p:cTn id="15" dur="500"/>
                                        <p:tgtEl>
                                          <p:spTgt spid="4"/>
                                        </p:tgtEl>
                                      </p:cBhvr>
                                    </p:animEffect>
                                  </p:childTnLst>
                                </p:cTn>
                              </p:par>
                              <p:par>
                                <p:cTn id="16" presetID="14" presetClass="entr" presetSubtype="10"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randombar(horizontal)">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p:cTn id="23" dur="500" fill="hold"/>
                                        <p:tgtEl>
                                          <p:spTgt spid="12"/>
                                        </p:tgtEl>
                                        <p:attrNameLst>
                                          <p:attrName>ppt_w</p:attrName>
                                        </p:attrNameLst>
                                      </p:cBhvr>
                                      <p:tavLst>
                                        <p:tav tm="0">
                                          <p:val>
                                            <p:fltVal val="0"/>
                                          </p:val>
                                        </p:tav>
                                        <p:tav tm="100000">
                                          <p:val>
                                            <p:strVal val="#ppt_w"/>
                                          </p:val>
                                        </p:tav>
                                      </p:tavLst>
                                    </p:anim>
                                    <p:anim calcmode="lin" valueType="num">
                                      <p:cBhvr>
                                        <p:cTn id="24" dur="500" fill="hold"/>
                                        <p:tgtEl>
                                          <p:spTgt spid="12"/>
                                        </p:tgtEl>
                                        <p:attrNameLst>
                                          <p:attrName>ppt_h</p:attrName>
                                        </p:attrNameLst>
                                      </p:cBhvr>
                                      <p:tavLst>
                                        <p:tav tm="0">
                                          <p:val>
                                            <p:fltVal val="0"/>
                                          </p:val>
                                        </p:tav>
                                        <p:tav tm="100000">
                                          <p:val>
                                            <p:strVal val="#ppt_h"/>
                                          </p:val>
                                        </p:tav>
                                      </p:tavLst>
                                    </p:anim>
                                    <p:animEffect transition="in" filter="fade">
                                      <p:cBhvr>
                                        <p:cTn id="2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a:blip r:embed="rId2">
            <a:clrChange>
              <a:clrFrom>
                <a:srgbClr val="EEEEEE">
                  <a:alpha val="100000"/>
                </a:srgbClr>
              </a:clrFrom>
              <a:clrTo>
                <a:srgbClr val="EEEEEE">
                  <a:alpha val="100000"/>
                  <a:alpha val="0"/>
                </a:srgbClr>
              </a:clrTo>
            </a:clrChange>
          </a:blip>
          <a:stretch>
            <a:fillRect/>
          </a:stretch>
        </a:blipFill>
        <a:effectLst/>
      </p:bgPr>
    </p:bg>
    <p:spTree>
      <p:nvGrpSpPr>
        <p:cNvPr id="1" name=""/>
        <p:cNvGrpSpPr/>
        <p:nvPr/>
      </p:nvGrpSpPr>
      <p:grpSpPr>
        <a:xfrm>
          <a:off x="0" y="0"/>
          <a:ext cx="0" cy="0"/>
          <a:chOff x="0" y="0"/>
          <a:chExt cx="0" cy="0"/>
        </a:xfrm>
      </p:grpSpPr>
      <p:pic>
        <p:nvPicPr>
          <p:cNvPr id="5" name="Picture 5"/>
          <p:cNvPicPr>
            <a:picLocks noChangeAspect="1"/>
          </p:cNvPicPr>
          <p:nvPr/>
        </p:nvPicPr>
        <p:blipFill>
          <a:blip r:embed="rId3"/>
          <a:srcRect t="24448" b="26660"/>
          <a:stretch>
            <a:fillRect/>
          </a:stretch>
        </p:blipFill>
        <p:spPr>
          <a:xfrm>
            <a:off x="2708103" y="1390474"/>
            <a:ext cx="7342243" cy="3885960"/>
          </a:xfrm>
          <a:prstGeom prst="rect">
            <a:avLst/>
          </a:prstGeom>
        </p:spPr>
      </p:pic>
      <p:pic>
        <p:nvPicPr>
          <p:cNvPr id="6" name="Picture 6"/>
          <p:cNvPicPr>
            <a:picLocks noChangeAspect="1"/>
          </p:cNvPicPr>
          <p:nvPr/>
        </p:nvPicPr>
        <p:blipFill>
          <a:blip r:embed="rId4"/>
          <a:srcRect t="46321"/>
          <a:stretch>
            <a:fillRect/>
          </a:stretch>
        </p:blipFill>
        <p:spPr>
          <a:xfrm>
            <a:off x="1791114" y="1664117"/>
            <a:ext cx="8609773" cy="3529767"/>
          </a:xfrm>
          <a:prstGeom prst="rect">
            <a:avLst/>
          </a:prstGeom>
        </p:spPr>
      </p:pic>
      <p:pic>
        <p:nvPicPr>
          <p:cNvPr id="4" name="Picture 8"/>
          <p:cNvPicPr>
            <a:picLocks noChangeAspect="1"/>
          </p:cNvPicPr>
          <p:nvPr/>
        </p:nvPicPr>
        <p:blipFill>
          <a:blip r:embed="rId5"/>
          <a:srcRect/>
          <a:stretch>
            <a:fillRect/>
          </a:stretch>
        </p:blipFill>
        <p:spPr>
          <a:xfrm>
            <a:off x="4386835" y="1110361"/>
            <a:ext cx="3418329" cy="611026"/>
          </a:xfrm>
          <a:prstGeom prst="rect">
            <a:avLst/>
          </a:prstGeom>
        </p:spPr>
      </p:pic>
      <p:pic>
        <p:nvPicPr>
          <p:cNvPr id="10" name="Picture 9"/>
          <p:cNvPicPr>
            <a:picLocks noChangeAspect="1"/>
          </p:cNvPicPr>
          <p:nvPr/>
        </p:nvPicPr>
        <p:blipFill>
          <a:blip r:embed="rId6"/>
          <a:srcRect l="28388"/>
          <a:stretch>
            <a:fillRect/>
          </a:stretch>
        </p:blipFill>
        <p:spPr>
          <a:xfrm rot="-5325461">
            <a:off x="735585" y="3185444"/>
            <a:ext cx="2447929" cy="487112"/>
          </a:xfrm>
          <a:prstGeom prst="rect">
            <a:avLst/>
          </a:prstGeom>
        </p:spPr>
      </p:pic>
      <p:pic>
        <p:nvPicPr>
          <p:cNvPr id="12" name="Picture 10"/>
          <p:cNvPicPr>
            <a:picLocks noChangeAspect="1"/>
          </p:cNvPicPr>
          <p:nvPr/>
        </p:nvPicPr>
        <p:blipFill>
          <a:blip r:embed="rId7"/>
          <a:srcRect/>
          <a:stretch>
            <a:fillRect/>
          </a:stretch>
        </p:blipFill>
        <p:spPr>
          <a:xfrm>
            <a:off x="4851400" y="5018101"/>
            <a:ext cx="3418329" cy="478566"/>
          </a:xfrm>
          <a:prstGeom prst="rect">
            <a:avLst/>
          </a:prstGeom>
        </p:spPr>
      </p:pic>
      <p:pic>
        <p:nvPicPr>
          <p:cNvPr id="13" name="Picture 11"/>
          <p:cNvPicPr>
            <a:picLocks noChangeAspect="1"/>
          </p:cNvPicPr>
          <p:nvPr/>
        </p:nvPicPr>
        <p:blipFill>
          <a:blip r:embed="rId8"/>
          <a:srcRect/>
          <a:stretch>
            <a:fillRect/>
          </a:stretch>
        </p:blipFill>
        <p:spPr>
          <a:xfrm>
            <a:off x="10050345" y="2200043"/>
            <a:ext cx="523282" cy="2262842"/>
          </a:xfrm>
          <a:prstGeom prst="rect">
            <a:avLst/>
          </a:prstGeom>
        </p:spPr>
      </p:pic>
      <p:sp>
        <p:nvSpPr>
          <p:cNvPr id="19" name="文本框 18"/>
          <p:cNvSpPr txBox="1"/>
          <p:nvPr/>
        </p:nvSpPr>
        <p:spPr>
          <a:xfrm>
            <a:off x="2555875" y="2945765"/>
            <a:ext cx="7493635" cy="2122805"/>
          </a:xfrm>
          <a:prstGeom prst="rect">
            <a:avLst/>
          </a:prstGeom>
          <a:noFill/>
        </p:spPr>
        <p:txBody>
          <a:bodyPr wrap="square" rtlCol="0">
            <a:spAutoFit/>
          </a:bodyPr>
          <a:lstStyle/>
          <a:p>
            <a:pPr algn="l">
              <a:lnSpc>
                <a:spcPct val="100000"/>
              </a:lnSpc>
            </a:pPr>
            <a:r>
              <a:rPr sz="4400" b="1" dirty="0">
                <a:latin typeface="Times New Roman" panose="02020603050405020304" charset="0"/>
                <a:ea typeface="inpin heiti" charset="-122"/>
                <a:cs typeface="Times New Roman" panose="02020603050405020304" charset="0"/>
                <a:sym typeface="+mn-ea"/>
              </a:rPr>
              <a:t>Dựa vào dàn ý đã lập ở tuần 1, em hãy viết đoạn văn tả cản</a:t>
            </a:r>
            <a:r>
              <a:rPr lang="en-GB" sz="4400" b="1" dirty="0">
                <a:latin typeface="Times New Roman" panose="02020603050405020304" charset="0"/>
                <a:ea typeface="inpin heiti" charset="-122"/>
                <a:cs typeface="Times New Roman" panose="02020603050405020304" charset="0"/>
                <a:sym typeface="+mn-ea"/>
              </a:rPr>
              <a:t>h mà em thích.</a:t>
            </a:r>
            <a:endParaRPr sz="4400" b="1" dirty="0">
              <a:latin typeface="Times New Roman" panose="02020603050405020304" charset="0"/>
              <a:ea typeface="inpin heiti" charset="-122"/>
              <a:cs typeface="Times New Roman" panose="02020603050405020304" charset="0"/>
            </a:endParaRPr>
          </a:p>
        </p:txBody>
      </p:sp>
      <p:pic>
        <p:nvPicPr>
          <p:cNvPr id="8" name="图片 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900000">
            <a:off x="7599680" y="2243455"/>
            <a:ext cx="806824" cy="806824"/>
          </a:xfrm>
          <a:prstGeom prst="rect">
            <a:avLst/>
          </a:prstGeom>
        </p:spPr>
      </p:pic>
      <p:pic>
        <p:nvPicPr>
          <p:cNvPr id="9" name="图片 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240000">
            <a:off x="3778885" y="2578100"/>
            <a:ext cx="3719195" cy="433705"/>
          </a:xfrm>
          <a:prstGeom prst="rect">
            <a:avLst/>
          </a:prstGeom>
        </p:spPr>
      </p:pic>
      <p:sp>
        <p:nvSpPr>
          <p:cNvPr id="3" name="Text Box 2"/>
          <p:cNvSpPr txBox="1"/>
          <p:nvPr/>
        </p:nvSpPr>
        <p:spPr>
          <a:xfrm>
            <a:off x="5565140" y="1947545"/>
            <a:ext cx="1520825" cy="829945"/>
          </a:xfrm>
          <a:prstGeom prst="rect">
            <a:avLst/>
          </a:prstGeom>
          <a:noFill/>
        </p:spPr>
        <p:txBody>
          <a:bodyPr wrap="none" rtlCol="0" anchor="t">
            <a:spAutoFit/>
          </a:bodyPr>
          <a:lstStyle/>
          <a:p>
            <a:r>
              <a:rPr lang="en-GB" sz="4800" b="1" dirty="0">
                <a:solidFill>
                  <a:srgbClr val="FF0000"/>
                </a:solidFill>
                <a:latin typeface="Times New Roman" panose="02020603050405020304" charset="0"/>
                <a:ea typeface="inpin heiti" charset="-122"/>
                <a:cs typeface="Times New Roman" panose="02020603050405020304" charset="0"/>
                <a:sym typeface="+mn-ea"/>
              </a:rPr>
              <a:t>Bài 2</a:t>
            </a:r>
            <a:endParaRPr lang="en-GB" altLang="en-US" sz="4800" b="1" dirty="0">
              <a:solidFill>
                <a:srgbClr val="FF0000"/>
              </a:solidFill>
              <a:latin typeface="Times New Roman" panose="02020603050405020304" charset="0"/>
              <a:ea typeface="inpin heiti" charset="-122"/>
              <a:cs typeface="Times New Roman" panose="02020603050405020304" charset="0"/>
              <a:sym typeface="+mn-ea"/>
            </a:endParaRPr>
          </a:p>
        </p:txBody>
      </p:sp>
      <p:pic>
        <p:nvPicPr>
          <p:cNvPr id="11" name="图片 10"/>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0" y="3895090"/>
            <a:ext cx="3084195" cy="2570480"/>
          </a:xfrm>
          <a:prstGeom prst="rect">
            <a:avLst/>
          </a:prstGeom>
        </p:spPr>
      </p:pic>
      <p:sp>
        <p:nvSpPr>
          <p:cNvPr id="14" name="Oval 13"/>
          <p:cNvSpPr/>
          <p:nvPr/>
        </p:nvSpPr>
        <p:spPr>
          <a:xfrm>
            <a:off x="23145" y="6731"/>
            <a:ext cx="828000" cy="828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2"/>
          <p:cNvPicPr>
            <a:picLocks noChangeAspect="1"/>
          </p:cNvPicPr>
          <p:nvPr/>
        </p:nvPicPr>
        <p:blipFill>
          <a:blip r:embed="rId2" cstate="print">
            <a:clrChange>
              <a:clrFrom>
                <a:srgbClr val="FEFBEA">
                  <a:alpha val="100000"/>
                </a:srgbClr>
              </a:clrFrom>
              <a:clrTo>
                <a:srgbClr val="FEFBEA">
                  <a:alpha val="100000"/>
                  <a:alpha val="0"/>
                </a:srgbClr>
              </a:clrTo>
            </a:clrChange>
            <a:extLst>
              <a:ext uri="{28A0092B-C50C-407E-A947-70E740481C1C}">
                <a14:useLocalDpi xmlns:a14="http://schemas.microsoft.com/office/drawing/2010/main" val="0"/>
              </a:ext>
            </a:extLst>
          </a:blip>
          <a:srcRect b="11655"/>
          <a:stretch>
            <a:fillRect/>
          </a:stretch>
        </p:blipFill>
        <p:spPr>
          <a:xfrm>
            <a:off x="2442210" y="825500"/>
            <a:ext cx="9495790" cy="5872480"/>
          </a:xfrm>
          <a:prstGeom prst="rect">
            <a:avLst/>
          </a:prstGeom>
        </p:spPr>
      </p:pic>
      <p:pic>
        <p:nvPicPr>
          <p:cNvPr id="6" name="图片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6436" y="1879504"/>
            <a:ext cx="3049161" cy="4316508"/>
          </a:xfrm>
          <a:prstGeom prst="rect">
            <a:avLst/>
          </a:prstGeom>
        </p:spPr>
      </p:pic>
      <p:sp>
        <p:nvSpPr>
          <p:cNvPr id="7" name="矩形: 圆角 11"/>
          <p:cNvSpPr/>
          <p:nvPr/>
        </p:nvSpPr>
        <p:spPr>
          <a:xfrm>
            <a:off x="3901440" y="1019810"/>
            <a:ext cx="7005955" cy="983615"/>
          </a:xfrm>
          <a:prstGeom prst="roundRect">
            <a:avLst>
              <a:gd name="adj" fmla="val 50000"/>
            </a:avLst>
          </a:prstGeom>
          <a:solidFill>
            <a:srgbClr val="FF94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inpin heiti" charset="-122"/>
              <a:ea typeface="inpin heiti" charset="-122"/>
            </a:endParaRPr>
          </a:p>
        </p:txBody>
      </p:sp>
      <p:sp>
        <p:nvSpPr>
          <p:cNvPr id="20" name="矩形: 圆角 14"/>
          <p:cNvSpPr/>
          <p:nvPr/>
        </p:nvSpPr>
        <p:spPr>
          <a:xfrm>
            <a:off x="3919220" y="2404745"/>
            <a:ext cx="7005955" cy="983615"/>
          </a:xfrm>
          <a:prstGeom prst="roundRect">
            <a:avLst>
              <a:gd name="adj" fmla="val 50000"/>
            </a:avLst>
          </a:prstGeom>
          <a:solidFill>
            <a:srgbClr val="FDEB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inpin heiti" charset="-122"/>
              <a:ea typeface="inpin heiti" charset="-122"/>
            </a:endParaRPr>
          </a:p>
        </p:txBody>
      </p:sp>
      <p:sp>
        <p:nvSpPr>
          <p:cNvPr id="25" name="矩形: 圆角 17"/>
          <p:cNvSpPr/>
          <p:nvPr/>
        </p:nvSpPr>
        <p:spPr>
          <a:xfrm>
            <a:off x="3904615" y="3900805"/>
            <a:ext cx="7005955" cy="983615"/>
          </a:xfrm>
          <a:prstGeom prst="roundRect">
            <a:avLst>
              <a:gd name="adj" fmla="val 50000"/>
            </a:avLst>
          </a:prstGeom>
          <a:solidFill>
            <a:srgbClr val="FCD5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inpin heiti" charset="-122"/>
              <a:ea typeface="inpin heiti" charset="-122"/>
            </a:endParaRPr>
          </a:p>
        </p:txBody>
      </p:sp>
      <p:pic>
        <p:nvPicPr>
          <p:cNvPr id="28"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91205" y="556260"/>
            <a:ext cx="806824" cy="806824"/>
          </a:xfrm>
          <a:prstGeom prst="rect">
            <a:avLst/>
          </a:prstGeom>
        </p:spPr>
      </p:pic>
      <p:pic>
        <p:nvPicPr>
          <p:cNvPr id="29" name="图片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7680" y="1250950"/>
            <a:ext cx="2803525" cy="362585"/>
          </a:xfrm>
          <a:prstGeom prst="rect">
            <a:avLst/>
          </a:prstGeom>
        </p:spPr>
      </p:pic>
      <p:pic>
        <p:nvPicPr>
          <p:cNvPr id="31" name="Picture 30"/>
          <p:cNvPicPr>
            <a:picLocks noChangeAspect="1"/>
          </p:cNvPicPr>
          <p:nvPr/>
        </p:nvPicPr>
        <p:blipFill>
          <a:blip r:embed="rId6"/>
          <a:stretch>
            <a:fillRect/>
          </a:stretch>
        </p:blipFill>
        <p:spPr>
          <a:xfrm>
            <a:off x="4246880" y="1177925"/>
            <a:ext cx="7077075" cy="714375"/>
          </a:xfrm>
          <a:prstGeom prst="rect">
            <a:avLst/>
          </a:prstGeom>
        </p:spPr>
      </p:pic>
      <p:pic>
        <p:nvPicPr>
          <p:cNvPr id="32" name="Picture 31"/>
          <p:cNvPicPr>
            <a:picLocks noChangeAspect="1"/>
          </p:cNvPicPr>
          <p:nvPr/>
        </p:nvPicPr>
        <p:blipFill>
          <a:blip r:embed="rId7"/>
          <a:stretch>
            <a:fillRect/>
          </a:stretch>
        </p:blipFill>
        <p:spPr>
          <a:xfrm>
            <a:off x="4246880" y="2554605"/>
            <a:ext cx="7077075" cy="714375"/>
          </a:xfrm>
          <a:prstGeom prst="rect">
            <a:avLst/>
          </a:prstGeom>
        </p:spPr>
      </p:pic>
      <p:pic>
        <p:nvPicPr>
          <p:cNvPr id="33" name="Picture 32"/>
          <p:cNvPicPr>
            <a:picLocks noChangeAspect="1"/>
          </p:cNvPicPr>
          <p:nvPr/>
        </p:nvPicPr>
        <p:blipFill>
          <a:blip r:embed="rId8"/>
          <a:stretch>
            <a:fillRect/>
          </a:stretch>
        </p:blipFill>
        <p:spPr>
          <a:xfrm>
            <a:off x="4246880" y="4035425"/>
            <a:ext cx="7077075" cy="714375"/>
          </a:xfrm>
          <a:prstGeom prst="rect">
            <a:avLst/>
          </a:prstGeom>
        </p:spPr>
      </p:pic>
      <p:pic>
        <p:nvPicPr>
          <p:cNvPr id="34" name="Picture 33"/>
          <p:cNvPicPr>
            <a:picLocks noChangeAspect="1"/>
          </p:cNvPicPr>
          <p:nvPr/>
        </p:nvPicPr>
        <p:blipFill>
          <a:blip r:embed="rId9"/>
          <a:stretch>
            <a:fillRect/>
          </a:stretch>
        </p:blipFill>
        <p:spPr>
          <a:xfrm>
            <a:off x="1043940" y="344170"/>
            <a:ext cx="2571750" cy="1019175"/>
          </a:xfrm>
          <a:prstGeom prst="rect">
            <a:avLst/>
          </a:prstGeom>
        </p:spPr>
      </p:pic>
      <p:sp>
        <p:nvSpPr>
          <p:cNvPr id="13" name="Oval 12"/>
          <p:cNvSpPr/>
          <p:nvPr/>
        </p:nvSpPr>
        <p:spPr>
          <a:xfrm>
            <a:off x="23145" y="6731"/>
            <a:ext cx="828000" cy="828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left)">
                                      <p:cBhvr>
                                        <p:cTn id="14" dur="500"/>
                                        <p:tgtEl>
                                          <p:spTgt spid="7"/>
                                        </p:tgtEl>
                                      </p:cBhvr>
                                    </p:animEffect>
                                  </p:childTnLst>
                                </p:cTn>
                              </p:par>
                              <p:par>
                                <p:cTn id="15" presetID="16" presetClass="entr" presetSubtype="21" fill="hold" nodeType="with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barn(inVertical)">
                                      <p:cBhvr>
                                        <p:cTn id="17" dur="500"/>
                                        <p:tgtEl>
                                          <p:spTgt spid="3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wipe(left)">
                                      <p:cBhvr>
                                        <p:cTn id="22" dur="500"/>
                                        <p:tgtEl>
                                          <p:spTgt spid="20"/>
                                        </p:tgtEl>
                                      </p:cBhvr>
                                    </p:animEffect>
                                  </p:childTnLst>
                                </p:cTn>
                              </p:par>
                              <p:par>
                                <p:cTn id="23" presetID="16" presetClass="entr" presetSubtype="21" fill="hold" nodeType="withEffect">
                                  <p:stCondLst>
                                    <p:cond delay="0"/>
                                  </p:stCondLst>
                                  <p:childTnLst>
                                    <p:set>
                                      <p:cBhvr>
                                        <p:cTn id="24" dur="1" fill="hold">
                                          <p:stCondLst>
                                            <p:cond delay="0"/>
                                          </p:stCondLst>
                                        </p:cTn>
                                        <p:tgtEl>
                                          <p:spTgt spid="32"/>
                                        </p:tgtEl>
                                        <p:attrNameLst>
                                          <p:attrName>style.visibility</p:attrName>
                                        </p:attrNameLst>
                                      </p:cBhvr>
                                      <p:to>
                                        <p:strVal val="visible"/>
                                      </p:to>
                                    </p:set>
                                    <p:animEffect transition="in" filter="barn(inVertical)">
                                      <p:cBhvr>
                                        <p:cTn id="25" dur="500"/>
                                        <p:tgtEl>
                                          <p:spTgt spid="32"/>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25"/>
                                        </p:tgtEl>
                                        <p:attrNameLst>
                                          <p:attrName>style.visibility</p:attrName>
                                        </p:attrNameLst>
                                      </p:cBhvr>
                                      <p:to>
                                        <p:strVal val="visible"/>
                                      </p:to>
                                    </p:set>
                                    <p:animEffect transition="in" filter="wipe(left)">
                                      <p:cBhvr>
                                        <p:cTn id="30" dur="500"/>
                                        <p:tgtEl>
                                          <p:spTgt spid="25"/>
                                        </p:tgtEl>
                                      </p:cBhvr>
                                    </p:animEffect>
                                  </p:childTnLst>
                                </p:cTn>
                              </p:par>
                              <p:par>
                                <p:cTn id="31" presetID="16" presetClass="entr" presetSubtype="21" fill="hold" nodeType="withEffect">
                                  <p:stCondLst>
                                    <p:cond delay="0"/>
                                  </p:stCondLst>
                                  <p:childTnLst>
                                    <p:set>
                                      <p:cBhvr>
                                        <p:cTn id="32" dur="1" fill="hold">
                                          <p:stCondLst>
                                            <p:cond delay="0"/>
                                          </p:stCondLst>
                                        </p:cTn>
                                        <p:tgtEl>
                                          <p:spTgt spid="33"/>
                                        </p:tgtEl>
                                        <p:attrNameLst>
                                          <p:attrName>style.visibility</p:attrName>
                                        </p:attrNameLst>
                                      </p:cBhvr>
                                      <p:to>
                                        <p:strVal val="visible"/>
                                      </p:to>
                                    </p:set>
                                    <p:animEffect transition="in" filter="barn(inVertical)">
                                      <p:cBhvr>
                                        <p:cTn id="33"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P spid="20" grpId="0" bldLvl="0" animBg="1"/>
      <p:bldP spid="25" grpId="0" bldLvl="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文本框 12"/>
          <p:cNvSpPr txBox="1"/>
          <p:nvPr/>
        </p:nvSpPr>
        <p:spPr>
          <a:xfrm>
            <a:off x="909320" y="643842"/>
            <a:ext cx="10800080" cy="1323439"/>
          </a:xfrm>
          <a:prstGeom prst="rect">
            <a:avLst/>
          </a:prstGeom>
          <a:noFill/>
        </p:spPr>
        <p:txBody>
          <a:bodyPr wrap="square" rtlCol="0">
            <a:spAutoFit/>
          </a:bodyPr>
          <a:lstStyle/>
          <a:p>
            <a:pPr marL="0" lvl="1" algn="just">
              <a:lnSpc>
                <a:spcPct val="100000"/>
              </a:lnSpc>
              <a:buClrTx/>
              <a:buSzTx/>
              <a:buFontTx/>
            </a:pPr>
            <a:r>
              <a:rPr lang="en-GB" altLang="zh-CN" sz="4000" b="1" dirty="0">
                <a:latin typeface="Times New Roman" panose="02020603050405020304" charset="0"/>
                <a:ea typeface="inpin heiti" charset="-122"/>
                <a:cs typeface="Times New Roman" panose="02020603050405020304" charset="0"/>
                <a:sym typeface="+mn-ea"/>
              </a:rPr>
              <a:t>	</a:t>
            </a:r>
            <a:r>
              <a:rPr lang="zh-CN" altLang="en-US" sz="4000" b="1" dirty="0">
                <a:latin typeface="Times New Roman" panose="02020603050405020304" charset="0"/>
                <a:ea typeface="inpin heiti" charset="-122"/>
                <a:cs typeface="Times New Roman" panose="02020603050405020304" charset="0"/>
              </a:rPr>
              <a:t>Đây chỉ là một đoạn trong phần THÂN BÀI nhưng vẫn phải có câu </a:t>
            </a:r>
            <a:r>
              <a:rPr lang="zh-CN" altLang="en-US" sz="4000" b="1" dirty="0">
                <a:solidFill>
                  <a:srgbClr val="FF0000"/>
                </a:solidFill>
                <a:latin typeface="Times New Roman" panose="02020603050405020304" charset="0"/>
                <a:ea typeface="inpin heiti" charset="-122"/>
                <a:cs typeface="Times New Roman" panose="02020603050405020304" charset="0"/>
              </a:rPr>
              <a:t>mở đoạn</a:t>
            </a:r>
            <a:r>
              <a:rPr lang="zh-CN" altLang="en-US" sz="4000" b="1" dirty="0">
                <a:latin typeface="Times New Roman" panose="02020603050405020304" charset="0"/>
                <a:ea typeface="inpin heiti" charset="-122"/>
                <a:cs typeface="Times New Roman" panose="02020603050405020304" charset="0"/>
              </a:rPr>
              <a:t>, </a:t>
            </a:r>
            <a:r>
              <a:rPr lang="zh-CN" altLang="en-US" sz="4000" b="1" dirty="0">
                <a:solidFill>
                  <a:srgbClr val="FF0000"/>
                </a:solidFill>
                <a:latin typeface="Times New Roman" panose="02020603050405020304" charset="0"/>
                <a:ea typeface="inpin heiti" charset="-122"/>
                <a:cs typeface="Times New Roman" panose="02020603050405020304" charset="0"/>
              </a:rPr>
              <a:t>kết đoạn</a:t>
            </a:r>
            <a:r>
              <a:rPr lang="zh-CN" altLang="en-US" sz="4000" b="1" dirty="0">
                <a:latin typeface="Times New Roman" panose="02020603050405020304" charset="0"/>
                <a:ea typeface="inpin heiti" charset="-122"/>
                <a:cs typeface="Times New Roman" panose="02020603050405020304" charset="0"/>
              </a:rPr>
              <a:t>.</a:t>
            </a:r>
            <a:r>
              <a:rPr lang="en-GB" altLang="zh-CN" sz="4000" b="1" dirty="0">
                <a:latin typeface="Times New Roman" panose="02020603050405020304" charset="0"/>
                <a:ea typeface="inpin heiti" charset="-122"/>
                <a:cs typeface="Times New Roman" panose="02020603050405020304" charset="0"/>
              </a:rPr>
              <a:t>	</a:t>
            </a:r>
            <a:r>
              <a:rPr lang="zh-CN" altLang="en-US" sz="4000" b="1" dirty="0">
                <a:latin typeface="Times New Roman" panose="02020603050405020304" charset="0"/>
                <a:ea typeface="inpin heiti" charset="-122"/>
                <a:cs typeface="Times New Roman" panose="02020603050405020304" charset="0"/>
              </a:rPr>
              <a:t> </a:t>
            </a:r>
          </a:p>
        </p:txBody>
      </p:sp>
      <p:pic>
        <p:nvPicPr>
          <p:cNvPr id="29" name="图片 2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62445" y="2626786"/>
            <a:ext cx="4117340" cy="4117340"/>
          </a:xfrm>
          <a:prstGeom prst="rect">
            <a:avLst/>
          </a:prstGeom>
        </p:spPr>
      </p:pic>
      <p:grpSp>
        <p:nvGrpSpPr>
          <p:cNvPr id="18" name="Group 17"/>
          <p:cNvGrpSpPr/>
          <p:nvPr/>
        </p:nvGrpSpPr>
        <p:grpSpPr>
          <a:xfrm>
            <a:off x="1541913" y="3348396"/>
            <a:ext cx="6038682" cy="1337060"/>
            <a:chOff x="5384298" y="3978951"/>
            <a:chExt cx="6038682" cy="1337060"/>
          </a:xfrm>
        </p:grpSpPr>
        <p:sp>
          <p:nvSpPr>
            <p:cNvPr id="6" name="椭圆 31"/>
            <p:cNvSpPr/>
            <p:nvPr/>
          </p:nvSpPr>
          <p:spPr>
            <a:xfrm flipH="1">
              <a:off x="5384298" y="4380648"/>
              <a:ext cx="5832648" cy="935363"/>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noFill/>
            <a:ln w="25400" cap="rnd">
              <a:solidFill>
                <a:schemeClr val="tx1"/>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chemeClr val="tx1"/>
                </a:solidFill>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pic>
          <p:nvPicPr>
            <p:cNvPr id="7" name="图片 33"/>
            <p:cNvPicPr>
              <a:picLocks noChangeAspect="1"/>
            </p:cNvPicPr>
            <p:nvPr/>
          </p:nvPicPr>
          <p:blipFill>
            <a:blip r:embed="rId3"/>
            <a:stretch>
              <a:fillRect/>
            </a:stretch>
          </p:blipFill>
          <p:spPr>
            <a:xfrm>
              <a:off x="10649460" y="3978951"/>
              <a:ext cx="773520" cy="711544"/>
            </a:xfrm>
            <a:prstGeom prst="rect">
              <a:avLst/>
            </a:prstGeom>
          </p:spPr>
        </p:pic>
      </p:grpSp>
      <p:grpSp>
        <p:nvGrpSpPr>
          <p:cNvPr id="8" name="Group 7"/>
          <p:cNvGrpSpPr/>
          <p:nvPr/>
        </p:nvGrpSpPr>
        <p:grpSpPr>
          <a:xfrm>
            <a:off x="570865" y="4847590"/>
            <a:ext cx="7717155" cy="1337310"/>
            <a:chOff x="5384298" y="3978951"/>
            <a:chExt cx="6038682" cy="1337060"/>
          </a:xfrm>
        </p:grpSpPr>
        <p:sp>
          <p:nvSpPr>
            <p:cNvPr id="12" name="椭圆 31"/>
            <p:cNvSpPr/>
            <p:nvPr/>
          </p:nvSpPr>
          <p:spPr>
            <a:xfrm flipH="1">
              <a:off x="5384298" y="4380648"/>
              <a:ext cx="5832648" cy="935363"/>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noFill/>
            <a:ln w="25400" cap="rnd">
              <a:solidFill>
                <a:schemeClr val="tx1"/>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chemeClr val="tx1"/>
                </a:solidFill>
                <a:latin typeface="字魂59号-创粗黑" panose="00000500000000000000" pitchFamily="2" charset="-122"/>
                <a:ea typeface="字魂59号-创粗黑" panose="00000500000000000000" pitchFamily="2" charset="-122"/>
                <a:cs typeface="+mn-ea"/>
                <a:sym typeface="字魂59号-创粗黑" panose="00000500000000000000" pitchFamily="2" charset="-122"/>
              </a:endParaRPr>
            </a:p>
          </p:txBody>
        </p:sp>
        <p:pic>
          <p:nvPicPr>
            <p:cNvPr id="17" name="图片 33"/>
            <p:cNvPicPr>
              <a:picLocks noChangeAspect="1"/>
            </p:cNvPicPr>
            <p:nvPr/>
          </p:nvPicPr>
          <p:blipFill>
            <a:blip r:embed="rId3"/>
            <a:stretch>
              <a:fillRect/>
            </a:stretch>
          </p:blipFill>
          <p:spPr>
            <a:xfrm>
              <a:off x="10649460" y="3978951"/>
              <a:ext cx="773520" cy="711544"/>
            </a:xfrm>
            <a:prstGeom prst="rect">
              <a:avLst/>
            </a:prstGeom>
          </p:spPr>
        </p:pic>
      </p:grpSp>
      <p:pic>
        <p:nvPicPr>
          <p:cNvPr id="19" name="Picture 18"/>
          <p:cNvPicPr>
            <a:picLocks noChangeAspect="1"/>
          </p:cNvPicPr>
          <p:nvPr/>
        </p:nvPicPr>
        <p:blipFill>
          <a:blip r:embed="rId4"/>
          <a:stretch>
            <a:fillRect/>
          </a:stretch>
        </p:blipFill>
        <p:spPr>
          <a:xfrm>
            <a:off x="797560" y="2816860"/>
            <a:ext cx="3686175" cy="771525"/>
          </a:xfrm>
          <a:prstGeom prst="rect">
            <a:avLst/>
          </a:prstGeom>
        </p:spPr>
      </p:pic>
      <p:pic>
        <p:nvPicPr>
          <p:cNvPr id="20" name="Picture 19"/>
          <p:cNvPicPr>
            <a:picLocks noChangeAspect="1"/>
          </p:cNvPicPr>
          <p:nvPr/>
        </p:nvPicPr>
        <p:blipFill>
          <a:blip r:embed="rId5"/>
          <a:stretch>
            <a:fillRect/>
          </a:stretch>
        </p:blipFill>
        <p:spPr>
          <a:xfrm>
            <a:off x="2910205" y="3860800"/>
            <a:ext cx="3095625" cy="714375"/>
          </a:xfrm>
          <a:prstGeom prst="rect">
            <a:avLst/>
          </a:prstGeom>
        </p:spPr>
      </p:pic>
      <p:pic>
        <p:nvPicPr>
          <p:cNvPr id="21" name="Picture 20"/>
          <p:cNvPicPr>
            <a:picLocks noChangeAspect="1"/>
          </p:cNvPicPr>
          <p:nvPr/>
        </p:nvPicPr>
        <p:blipFill>
          <a:blip r:embed="rId6"/>
          <a:stretch>
            <a:fillRect/>
          </a:stretch>
        </p:blipFill>
        <p:spPr>
          <a:xfrm>
            <a:off x="1222375" y="5360035"/>
            <a:ext cx="5838825" cy="714375"/>
          </a:xfrm>
          <a:prstGeom prst="rect">
            <a:avLst/>
          </a:prstGeom>
        </p:spPr>
      </p:pic>
      <p:sp>
        <p:nvSpPr>
          <p:cNvPr id="14" name="Oval 13"/>
          <p:cNvSpPr/>
          <p:nvPr/>
        </p:nvSpPr>
        <p:spPr>
          <a:xfrm>
            <a:off x="23145" y="6731"/>
            <a:ext cx="828000" cy="828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15" name="Picture 1"/>
          <p:cNvPicPr>
            <a:picLocks noChangeAspect="1"/>
          </p:cNvPicPr>
          <p:nvPr/>
        </p:nvPicPr>
        <p:blipFill>
          <a:blip r:embed="rId7"/>
          <a:stretch>
            <a:fillRect/>
          </a:stretch>
        </p:blipFill>
        <p:spPr>
          <a:xfrm>
            <a:off x="480695" y="304800"/>
            <a:ext cx="5462905" cy="3124200"/>
          </a:xfrm>
          <a:prstGeom prst="rect">
            <a:avLst/>
          </a:prstGeom>
          <a:noFill/>
          <a:ln w="9525">
            <a:noFill/>
          </a:ln>
        </p:spPr>
      </p:pic>
    </p:spTree>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p:cTn id="12" dur="500" fill="hold"/>
                                        <p:tgtEl>
                                          <p:spTgt spid="19"/>
                                        </p:tgtEl>
                                        <p:attrNameLst>
                                          <p:attrName>ppt_w</p:attrName>
                                        </p:attrNameLst>
                                      </p:cBhvr>
                                      <p:tavLst>
                                        <p:tav tm="0">
                                          <p:val>
                                            <p:fltVal val="0"/>
                                          </p:val>
                                        </p:tav>
                                        <p:tav tm="100000">
                                          <p:val>
                                            <p:strVal val="#ppt_w"/>
                                          </p:val>
                                        </p:tav>
                                      </p:tavLst>
                                    </p:anim>
                                    <p:anim calcmode="lin" valueType="num">
                                      <p:cBhvr>
                                        <p:cTn id="13" dur="500" fill="hold"/>
                                        <p:tgtEl>
                                          <p:spTgt spid="19"/>
                                        </p:tgtEl>
                                        <p:attrNameLst>
                                          <p:attrName>ppt_h</p:attrName>
                                        </p:attrNameLst>
                                      </p:cBhvr>
                                      <p:tavLst>
                                        <p:tav tm="0">
                                          <p:val>
                                            <p:fltVal val="0"/>
                                          </p:val>
                                        </p:tav>
                                        <p:tav tm="100000">
                                          <p:val>
                                            <p:strVal val="#ppt_h"/>
                                          </p:val>
                                        </p:tav>
                                      </p:tavLst>
                                    </p:anim>
                                    <p:animEffect transition="in" filter="fade">
                                      <p:cBhvr>
                                        <p:cTn id="14" dur="500"/>
                                        <p:tgtEl>
                                          <p:spTgt spid="19"/>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barn(inVertical)">
                                      <p:cBhvr>
                                        <p:cTn id="19" dur="500"/>
                                        <p:tgtEl>
                                          <p:spTgt spid="18"/>
                                        </p:tgtEl>
                                      </p:cBhvr>
                                    </p:animEffect>
                                  </p:childTnLst>
                                </p:cTn>
                              </p:par>
                              <p:par>
                                <p:cTn id="20" presetID="14" presetClass="entr" presetSubtype="10" fill="hold"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randombar(horizontal)">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arn(inVertical)">
                                      <p:cBhvr>
                                        <p:cTn id="27" dur="500"/>
                                        <p:tgtEl>
                                          <p:spTgt spid="8"/>
                                        </p:tgtEl>
                                      </p:cBhvr>
                                    </p:animEffect>
                                  </p:childTnLst>
                                </p:cTn>
                              </p:par>
                              <p:par>
                                <p:cTn id="28" presetID="14" presetClass="entr" presetSubtype="10" fill="hold" nodeType="with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randombar(horizontal)">
                                      <p:cBhvr>
                                        <p:cTn id="30" dur="500"/>
                                        <p:tgtEl>
                                          <p:spTgt spid="21"/>
                                        </p:tgtEl>
                                      </p:cBhvr>
                                    </p:animEffect>
                                  </p:childTnLst>
                                </p:cTn>
                              </p:par>
                            </p:childTnLst>
                          </p:cTn>
                        </p:par>
                      </p:childTnLst>
                    </p:cTn>
                  </p:par>
                  <p:par>
                    <p:cTn id="31" fill="hold">
                      <p:stCondLst>
                        <p:cond delay="indefinite"/>
                      </p:stCondLst>
                      <p:childTnLst>
                        <p:par>
                          <p:cTn id="32" fill="hold">
                            <p:stCondLst>
                              <p:cond delay="0"/>
                            </p:stCondLst>
                            <p:childTnLst>
                              <p:par>
                                <p:cTn id="33" presetID="6" presetClass="entr" presetSubtype="16" fill="hold" nodeType="click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circle(in)">
                                      <p:cBhvr>
                                        <p:cTn id="35"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9" name="Picture 2"/>
          <p:cNvPicPr>
            <a:picLocks noChangeAspect="1"/>
          </p:cNvPicPr>
          <p:nvPr/>
        </p:nvPicPr>
        <p:blipFill>
          <a:blip r:embed="rId2"/>
          <a:stretch>
            <a:fillRect/>
          </a:stretch>
        </p:blipFill>
        <p:spPr>
          <a:xfrm>
            <a:off x="493395" y="3505200"/>
            <a:ext cx="5462905" cy="3199130"/>
          </a:xfrm>
          <a:prstGeom prst="rect">
            <a:avLst/>
          </a:prstGeom>
          <a:noFill/>
          <a:ln w="9525">
            <a:noFill/>
          </a:ln>
        </p:spPr>
      </p:pic>
      <p:pic>
        <p:nvPicPr>
          <p:cNvPr id="14340" name="Picture 3"/>
          <p:cNvPicPr>
            <a:picLocks noChangeAspect="1"/>
          </p:cNvPicPr>
          <p:nvPr/>
        </p:nvPicPr>
        <p:blipFill>
          <a:blip r:embed="rId3"/>
          <a:stretch>
            <a:fillRect/>
          </a:stretch>
        </p:blipFill>
        <p:spPr>
          <a:xfrm>
            <a:off x="6324600" y="3505200"/>
            <a:ext cx="5388610" cy="3199130"/>
          </a:xfrm>
          <a:prstGeom prst="rect">
            <a:avLst/>
          </a:prstGeom>
          <a:noFill/>
          <a:ln w="9525">
            <a:noFill/>
          </a:ln>
        </p:spPr>
      </p:pic>
      <p:pic>
        <p:nvPicPr>
          <p:cNvPr id="14341" name="Picture 4"/>
          <p:cNvPicPr>
            <a:picLocks noChangeAspect="1"/>
          </p:cNvPicPr>
          <p:nvPr/>
        </p:nvPicPr>
        <p:blipFill>
          <a:blip r:embed="rId4"/>
          <a:stretch>
            <a:fillRect/>
          </a:stretch>
        </p:blipFill>
        <p:spPr>
          <a:xfrm>
            <a:off x="6324600" y="304800"/>
            <a:ext cx="5388610" cy="3124200"/>
          </a:xfrm>
          <a:prstGeom prst="rect">
            <a:avLst/>
          </a:prstGeom>
          <a:noFill/>
          <a:ln w="9525">
            <a:noFill/>
          </a:ln>
        </p:spPr>
      </p:pic>
      <p:sp>
        <p:nvSpPr>
          <p:cNvPr id="6" name="Oval 5"/>
          <p:cNvSpPr/>
          <p:nvPr/>
        </p:nvSpPr>
        <p:spPr>
          <a:xfrm>
            <a:off x="23145" y="6731"/>
            <a:ext cx="828000" cy="828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7" name="Picture 1"/>
          <p:cNvPicPr>
            <a:picLocks noChangeAspect="1"/>
          </p:cNvPicPr>
          <p:nvPr/>
        </p:nvPicPr>
        <p:blipFill>
          <a:blip r:embed="rId5"/>
          <a:stretch>
            <a:fillRect/>
          </a:stretch>
        </p:blipFill>
        <p:spPr>
          <a:xfrm>
            <a:off x="480695" y="304800"/>
            <a:ext cx="5462905" cy="3124200"/>
          </a:xfrm>
          <a:prstGeom prst="rect">
            <a:avLst/>
          </a:prstGeom>
          <a:noFill/>
          <a:ln w="9525">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4341"/>
                                        </p:tgtEl>
                                        <p:attrNameLst>
                                          <p:attrName>style.visibility</p:attrName>
                                        </p:attrNameLst>
                                      </p:cBhvr>
                                      <p:to>
                                        <p:strVal val="visible"/>
                                      </p:to>
                                    </p:set>
                                    <p:animEffect transition="in" filter="circle(in)">
                                      <p:cBhvr>
                                        <p:cTn id="7" dur="2000"/>
                                        <p:tgtEl>
                                          <p:spTgt spid="14341"/>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4340"/>
                                        </p:tgtEl>
                                        <p:attrNameLst>
                                          <p:attrName>style.visibility</p:attrName>
                                        </p:attrNameLst>
                                      </p:cBhvr>
                                      <p:to>
                                        <p:strVal val="visible"/>
                                      </p:to>
                                    </p:set>
                                    <p:animEffect transition="in" filter="circle(in)">
                                      <p:cBhvr>
                                        <p:cTn id="12" dur="2000"/>
                                        <p:tgtEl>
                                          <p:spTgt spid="14340"/>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14339"/>
                                        </p:tgtEl>
                                        <p:attrNameLst>
                                          <p:attrName>style.visibility</p:attrName>
                                        </p:attrNameLst>
                                      </p:cBhvr>
                                      <p:to>
                                        <p:strVal val="visible"/>
                                      </p:to>
                                    </p:set>
                                    <p:animEffect transition="in" filter="circle(in)">
                                      <p:cBhvr>
                                        <p:cTn id="17" dur="2000"/>
                                        <p:tgtEl>
                                          <p:spTgt spid="14339"/>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circle(in)">
                                      <p:cBhvr>
                                        <p:cTn id="22"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5" name="Picture 7" descr="duong-pho-sai-gon1"/>
          <p:cNvPicPr>
            <a:picLocks noChangeAspect="1"/>
          </p:cNvPicPr>
          <p:nvPr/>
        </p:nvPicPr>
        <p:blipFill>
          <a:blip r:embed="rId2"/>
          <a:srcRect b="9862"/>
          <a:stretch>
            <a:fillRect/>
          </a:stretch>
        </p:blipFill>
        <p:spPr>
          <a:xfrm>
            <a:off x="360045" y="2004060"/>
            <a:ext cx="6828790" cy="4447540"/>
          </a:xfrm>
          <a:prstGeom prst="rect">
            <a:avLst/>
          </a:prstGeom>
          <a:noFill/>
          <a:ln w="9525">
            <a:noFill/>
          </a:ln>
        </p:spPr>
      </p:pic>
      <p:pic>
        <p:nvPicPr>
          <p:cNvPr id="15366" name="Picture 9" descr="ImageView"/>
          <p:cNvPicPr>
            <a:picLocks noChangeAspect="1"/>
          </p:cNvPicPr>
          <p:nvPr/>
        </p:nvPicPr>
        <p:blipFill>
          <a:blip r:embed="rId3"/>
          <a:stretch>
            <a:fillRect/>
          </a:stretch>
        </p:blipFill>
        <p:spPr>
          <a:xfrm>
            <a:off x="7335520" y="506730"/>
            <a:ext cx="4480560" cy="3027680"/>
          </a:xfrm>
          <a:prstGeom prst="rect">
            <a:avLst/>
          </a:prstGeom>
          <a:noFill/>
          <a:ln w="9525">
            <a:noFill/>
          </a:ln>
        </p:spPr>
      </p:pic>
      <p:sp>
        <p:nvSpPr>
          <p:cNvPr id="5" name="Oval 4"/>
          <p:cNvSpPr/>
          <p:nvPr/>
        </p:nvSpPr>
        <p:spPr>
          <a:xfrm>
            <a:off x="23145" y="6731"/>
            <a:ext cx="828000" cy="828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15365"/>
                                        </p:tgtEl>
                                        <p:attrNameLst>
                                          <p:attrName>style.visibility</p:attrName>
                                        </p:attrNameLst>
                                      </p:cBhvr>
                                      <p:to>
                                        <p:strVal val="visible"/>
                                      </p:to>
                                    </p:set>
                                    <p:anim calcmode="lin" valueType="num">
                                      <p:cBhvr>
                                        <p:cTn id="7" dur="1000" fill="hold"/>
                                        <p:tgtEl>
                                          <p:spTgt spid="15365"/>
                                        </p:tgtEl>
                                        <p:attrNameLst>
                                          <p:attrName>ppt_w</p:attrName>
                                        </p:attrNameLst>
                                      </p:cBhvr>
                                      <p:tavLst>
                                        <p:tav tm="0">
                                          <p:val>
                                            <p:strVal val="#ppt_w*0.70"/>
                                          </p:val>
                                        </p:tav>
                                        <p:tav tm="100000">
                                          <p:val>
                                            <p:strVal val="#ppt_w"/>
                                          </p:val>
                                        </p:tav>
                                      </p:tavLst>
                                    </p:anim>
                                    <p:anim calcmode="lin" valueType="num">
                                      <p:cBhvr>
                                        <p:cTn id="8" dur="1000" fill="hold"/>
                                        <p:tgtEl>
                                          <p:spTgt spid="15365"/>
                                        </p:tgtEl>
                                        <p:attrNameLst>
                                          <p:attrName>ppt_h</p:attrName>
                                        </p:attrNameLst>
                                      </p:cBhvr>
                                      <p:tavLst>
                                        <p:tav tm="0">
                                          <p:val>
                                            <p:strVal val="#ppt_h"/>
                                          </p:val>
                                        </p:tav>
                                        <p:tav tm="100000">
                                          <p:val>
                                            <p:strVal val="#ppt_h"/>
                                          </p:val>
                                        </p:tav>
                                      </p:tavLst>
                                    </p:anim>
                                    <p:animEffect transition="in" filter="fade">
                                      <p:cBhvr>
                                        <p:cTn id="9" dur="1000"/>
                                        <p:tgtEl>
                                          <p:spTgt spid="15365"/>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nodeType="clickEffect">
                                  <p:stCondLst>
                                    <p:cond delay="0"/>
                                  </p:stCondLst>
                                  <p:childTnLst>
                                    <p:set>
                                      <p:cBhvr>
                                        <p:cTn id="13" dur="1" fill="hold">
                                          <p:stCondLst>
                                            <p:cond delay="0"/>
                                          </p:stCondLst>
                                        </p:cTn>
                                        <p:tgtEl>
                                          <p:spTgt spid="15366"/>
                                        </p:tgtEl>
                                        <p:attrNameLst>
                                          <p:attrName>style.visibility</p:attrName>
                                        </p:attrNameLst>
                                      </p:cBhvr>
                                      <p:to>
                                        <p:strVal val="visible"/>
                                      </p:to>
                                    </p:set>
                                    <p:anim calcmode="lin" valueType="num">
                                      <p:cBhvr>
                                        <p:cTn id="14" dur="1000" fill="hold"/>
                                        <p:tgtEl>
                                          <p:spTgt spid="15366"/>
                                        </p:tgtEl>
                                        <p:attrNameLst>
                                          <p:attrName>ppt_w</p:attrName>
                                        </p:attrNameLst>
                                      </p:cBhvr>
                                      <p:tavLst>
                                        <p:tav tm="0">
                                          <p:val>
                                            <p:strVal val="#ppt_w*0.70"/>
                                          </p:val>
                                        </p:tav>
                                        <p:tav tm="100000">
                                          <p:val>
                                            <p:strVal val="#ppt_w"/>
                                          </p:val>
                                        </p:tav>
                                      </p:tavLst>
                                    </p:anim>
                                    <p:anim calcmode="lin" valueType="num">
                                      <p:cBhvr>
                                        <p:cTn id="15" dur="1000" fill="hold"/>
                                        <p:tgtEl>
                                          <p:spTgt spid="15366"/>
                                        </p:tgtEl>
                                        <p:attrNameLst>
                                          <p:attrName>ppt_h</p:attrName>
                                        </p:attrNameLst>
                                      </p:cBhvr>
                                      <p:tavLst>
                                        <p:tav tm="0">
                                          <p:val>
                                            <p:strVal val="#ppt_h"/>
                                          </p:val>
                                        </p:tav>
                                        <p:tav tm="100000">
                                          <p:val>
                                            <p:strVal val="#ppt_h"/>
                                          </p:val>
                                        </p:tav>
                                      </p:tavLst>
                                    </p:anim>
                                    <p:animEffect transition="in" filter="fade">
                                      <p:cBhvr>
                                        <p:cTn id="16" dur="1000"/>
                                        <p:tgtEl>
                                          <p:spTgt spid="153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descr="z2742752086101_65f3becc218e7be44f40dc36c6d8b16f"/>
          <p:cNvPicPr>
            <a:picLocks noChangeAspect="1"/>
          </p:cNvPicPr>
          <p:nvPr/>
        </p:nvPicPr>
        <p:blipFill>
          <a:blip r:embed="rId2">
            <a:clrChange>
              <a:clrFrom>
                <a:srgbClr val="FDFFEA">
                  <a:alpha val="100000"/>
                </a:srgbClr>
              </a:clrFrom>
              <a:clrTo>
                <a:srgbClr val="FDFFEA">
                  <a:alpha val="100000"/>
                  <a:alpha val="0"/>
                </a:srgbClr>
              </a:clrTo>
            </a:clrChange>
          </a:blip>
          <a:srcRect t="12649"/>
          <a:stretch>
            <a:fillRect/>
          </a:stretch>
        </p:blipFill>
        <p:spPr>
          <a:xfrm>
            <a:off x="334010" y="984885"/>
            <a:ext cx="11523980" cy="5731510"/>
          </a:xfrm>
          <a:prstGeom prst="rect">
            <a:avLst/>
          </a:prstGeom>
        </p:spPr>
      </p:pic>
      <p:sp>
        <p:nvSpPr>
          <p:cNvPr id="2" name="Rectangles 1"/>
          <p:cNvSpPr/>
          <p:nvPr/>
        </p:nvSpPr>
        <p:spPr>
          <a:xfrm>
            <a:off x="522749" y="120216"/>
            <a:ext cx="11168380" cy="829945"/>
          </a:xfrm>
          <a:prstGeom prst="rect">
            <a:avLst/>
          </a:prstGeom>
          <a:noFill/>
          <a:ln>
            <a:noFill/>
          </a:ln>
        </p:spPr>
        <p:txBody>
          <a:bodyPr wrap="square" rtlCol="0" anchor="t">
            <a:spAutoFit/>
          </a:bodyPr>
          <a:lstStyle/>
          <a:p>
            <a:pPr algn="ctr"/>
            <a:r>
              <a:rPr lang="en-GB" altLang="en-US" sz="4800" b="1">
                <a:solidFill>
                  <a:schemeClr val="accent1">
                    <a:lumMod val="75000"/>
                  </a:schemeClr>
                </a:solidFill>
                <a:effectLst>
                  <a:outerShdw blurRad="38100" dist="19050" dir="2700000" algn="tl" rotWithShape="0">
                    <a:schemeClr val="dk1">
                      <a:alpha val="40000"/>
                    </a:schemeClr>
                  </a:outerShdw>
                </a:effectLst>
                <a:latin typeface="Times New Roman" pitchFamily="18" charset="0"/>
                <a:ea typeface="Segoe UI Symbol" pitchFamily="34" charset="0"/>
                <a:cs typeface="Times New Roman" pitchFamily="18" charset="0"/>
              </a:rPr>
              <a:t>Em hãy nêu cấu tạo bài văn tả cảnh?</a:t>
            </a:r>
          </a:p>
        </p:txBody>
      </p:sp>
      <p:sp>
        <p:nvSpPr>
          <p:cNvPr id="4" name="Oval 3"/>
          <p:cNvSpPr/>
          <p:nvPr/>
        </p:nvSpPr>
        <p:spPr>
          <a:xfrm>
            <a:off x="23145" y="6731"/>
            <a:ext cx="828000" cy="828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circle(in)">
                                      <p:cBhvr>
                                        <p:cTn id="12"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1"/>
          <p:cNvPicPr>
            <a:picLocks noChangeAspect="1"/>
          </p:cNvPicPr>
          <p:nvPr/>
        </p:nvPicPr>
        <p:blipFill>
          <a:blip r:embed="rId2"/>
          <a:stretch>
            <a:fillRect/>
          </a:stretch>
        </p:blipFill>
        <p:spPr>
          <a:xfrm>
            <a:off x="396240" y="4335145"/>
            <a:ext cx="3074035" cy="2348865"/>
          </a:xfrm>
          <a:prstGeom prst="rect">
            <a:avLst/>
          </a:prstGeom>
          <a:noFill/>
          <a:ln w="9525">
            <a:noFill/>
          </a:ln>
        </p:spPr>
      </p:pic>
      <p:pic>
        <p:nvPicPr>
          <p:cNvPr id="16387" name="Picture 2"/>
          <p:cNvPicPr>
            <a:picLocks noChangeAspect="1"/>
          </p:cNvPicPr>
          <p:nvPr/>
        </p:nvPicPr>
        <p:blipFill>
          <a:blip r:embed="rId3"/>
          <a:stretch>
            <a:fillRect/>
          </a:stretch>
        </p:blipFill>
        <p:spPr>
          <a:xfrm>
            <a:off x="396240" y="848995"/>
            <a:ext cx="5683250" cy="3497580"/>
          </a:xfrm>
          <a:prstGeom prst="rect">
            <a:avLst/>
          </a:prstGeom>
          <a:noFill/>
          <a:ln w="9525">
            <a:noFill/>
          </a:ln>
        </p:spPr>
      </p:pic>
      <p:pic>
        <p:nvPicPr>
          <p:cNvPr id="16388" name="Picture 3"/>
          <p:cNvPicPr>
            <a:picLocks noChangeAspect="1"/>
          </p:cNvPicPr>
          <p:nvPr/>
        </p:nvPicPr>
        <p:blipFill>
          <a:blip r:embed="rId4"/>
          <a:stretch>
            <a:fillRect/>
          </a:stretch>
        </p:blipFill>
        <p:spPr>
          <a:xfrm>
            <a:off x="6173470" y="848995"/>
            <a:ext cx="5010785" cy="3486150"/>
          </a:xfrm>
          <a:prstGeom prst="rect">
            <a:avLst/>
          </a:prstGeom>
          <a:noFill/>
          <a:ln w="9525">
            <a:noFill/>
          </a:ln>
        </p:spPr>
      </p:pic>
      <p:sp>
        <p:nvSpPr>
          <p:cNvPr id="16389" name="Rectangle 4"/>
          <p:cNvSpPr/>
          <p:nvPr/>
        </p:nvSpPr>
        <p:spPr>
          <a:xfrm>
            <a:off x="4149725" y="4725035"/>
            <a:ext cx="7419975" cy="1753235"/>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spcBef>
                <a:spcPct val="0"/>
              </a:spcBef>
              <a:buNone/>
            </a:pPr>
            <a:r>
              <a:rPr sz="5400" b="1" i="1" dirty="0">
                <a:solidFill>
                  <a:srgbClr val="FF0000"/>
                </a:solidFill>
                <a:latin typeface="Times New Roman" panose="02020603050405020304" charset="0"/>
                <a:cs typeface="Times New Roman" panose="02020603050405020304" charset="0"/>
              </a:rPr>
              <a:t>Đường phố </a:t>
            </a:r>
          </a:p>
          <a:p>
            <a:pPr marL="0" lvl="0" indent="0">
              <a:spcBef>
                <a:spcPct val="0"/>
              </a:spcBef>
              <a:buNone/>
            </a:pPr>
            <a:r>
              <a:rPr sz="5400" b="1" i="1" dirty="0">
                <a:solidFill>
                  <a:srgbClr val="FF0000"/>
                </a:solidFill>
                <a:latin typeface="Times New Roman" panose="02020603050405020304" charset="0"/>
                <a:cs typeface="Times New Roman" panose="02020603050405020304" charset="0"/>
              </a:rPr>
              <a:t>buổi sáng mùa covid</a:t>
            </a:r>
          </a:p>
        </p:txBody>
      </p:sp>
      <p:sp>
        <p:nvSpPr>
          <p:cNvPr id="6" name="Oval 5"/>
          <p:cNvSpPr/>
          <p:nvPr/>
        </p:nvSpPr>
        <p:spPr>
          <a:xfrm>
            <a:off x="23145" y="6731"/>
            <a:ext cx="828000" cy="828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3" presetClass="entr" presetSubtype="16" fill="hold" grpId="0" nodeType="clickEffect">
                                  <p:stCondLst>
                                    <p:cond delay="0"/>
                                  </p:stCondLst>
                                  <p:childTnLst>
                                    <p:set>
                                      <p:cBhvr>
                                        <p:cTn id="6" dur="1" fill="hold">
                                          <p:stCondLst>
                                            <p:cond delay="0"/>
                                          </p:stCondLst>
                                        </p:cTn>
                                        <p:tgtEl>
                                          <p:spTgt spid="16389"/>
                                        </p:tgtEl>
                                        <p:attrNameLst>
                                          <p:attrName>style.visibility</p:attrName>
                                        </p:attrNameLst>
                                      </p:cBhvr>
                                      <p:to>
                                        <p:strVal val="visible"/>
                                      </p:to>
                                    </p:set>
                                    <p:animEffect transition="in" filter="plus(in)">
                                      <p:cBhvr>
                                        <p:cTn id="7" dur="2000"/>
                                        <p:tgtEl>
                                          <p:spTgt spid="163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9" grpId="0"/>
      <p:bldP spid="16389" grpId="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23145" y="6731"/>
            <a:ext cx="828000" cy="828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 name="Text Box 2"/>
          <p:cNvSpPr txBox="1"/>
          <p:nvPr/>
        </p:nvSpPr>
        <p:spPr>
          <a:xfrm>
            <a:off x="354647" y="181957"/>
            <a:ext cx="11482705" cy="6494085"/>
          </a:xfrm>
          <a:prstGeom prst="rect">
            <a:avLst/>
          </a:prstGeom>
          <a:noFill/>
        </p:spPr>
        <p:txBody>
          <a:bodyPr wrap="square" rtlCol="0" anchor="t">
            <a:spAutoFit/>
          </a:bodyPr>
          <a:lstStyle/>
          <a:p>
            <a:pPr algn="just"/>
            <a:r>
              <a:rPr lang="en-GB" altLang="en-US" sz="2600" b="1" dirty="0">
                <a:latin typeface="Times New Roman" panose="02020603050405020304" charset="0"/>
                <a:cs typeface="Times New Roman" panose="02020603050405020304" charset="0"/>
              </a:rPr>
              <a:t>	</a:t>
            </a:r>
            <a:r>
              <a:rPr lang="en-GB" altLang="en-US" sz="2600" b="1" dirty="0" err="1">
                <a:solidFill>
                  <a:srgbClr val="FF0000"/>
                </a:solidFill>
                <a:latin typeface="Times New Roman" panose="02020603050405020304" charset="0"/>
                <a:cs typeface="Times New Roman" panose="02020603050405020304" charset="0"/>
              </a:rPr>
              <a:t>Một</a:t>
            </a:r>
            <a:r>
              <a:rPr lang="en-GB" altLang="en-US" sz="2600" b="1" dirty="0">
                <a:solidFill>
                  <a:srgbClr val="FF0000"/>
                </a:solidFill>
                <a:latin typeface="Times New Roman" panose="02020603050405020304" charset="0"/>
                <a:cs typeface="Times New Roman" panose="02020603050405020304" charset="0"/>
              </a:rPr>
              <a:t> </a:t>
            </a:r>
            <a:r>
              <a:rPr lang="en-GB" altLang="en-US" sz="2600" b="1" dirty="0" err="1">
                <a:solidFill>
                  <a:srgbClr val="FF0000"/>
                </a:solidFill>
                <a:latin typeface="Times New Roman" panose="02020603050405020304" charset="0"/>
                <a:cs typeface="Times New Roman" panose="02020603050405020304" charset="0"/>
              </a:rPr>
              <a:t>ngày</a:t>
            </a:r>
            <a:r>
              <a:rPr lang="en-GB" altLang="en-US" sz="2600" b="1" dirty="0">
                <a:solidFill>
                  <a:srgbClr val="FF0000"/>
                </a:solidFill>
                <a:latin typeface="Times New Roman" panose="02020603050405020304" charset="0"/>
                <a:cs typeface="Times New Roman" panose="02020603050405020304" charset="0"/>
              </a:rPr>
              <a:t> </a:t>
            </a:r>
            <a:r>
              <a:rPr lang="en-GB" altLang="en-US" sz="2600" b="1" dirty="0" err="1">
                <a:solidFill>
                  <a:srgbClr val="FF0000"/>
                </a:solidFill>
                <a:latin typeface="Times New Roman" panose="02020603050405020304" charset="0"/>
                <a:cs typeface="Times New Roman" panose="02020603050405020304" charset="0"/>
              </a:rPr>
              <a:t>mới</a:t>
            </a:r>
            <a:r>
              <a:rPr lang="en-GB" altLang="en-US" sz="2600" b="1" dirty="0">
                <a:solidFill>
                  <a:srgbClr val="FF0000"/>
                </a:solidFill>
                <a:latin typeface="Times New Roman" panose="02020603050405020304" charset="0"/>
                <a:cs typeface="Times New Roman" panose="02020603050405020304" charset="0"/>
              </a:rPr>
              <a:t> </a:t>
            </a:r>
            <a:r>
              <a:rPr lang="en-GB" altLang="en-US" sz="2600" b="1" dirty="0" err="1">
                <a:solidFill>
                  <a:srgbClr val="FF0000"/>
                </a:solidFill>
                <a:latin typeface="Times New Roman" panose="02020603050405020304" charset="0"/>
                <a:cs typeface="Times New Roman" panose="02020603050405020304" charset="0"/>
              </a:rPr>
              <a:t>lại</a:t>
            </a:r>
            <a:r>
              <a:rPr lang="en-GB" altLang="en-US" sz="2600" b="1" dirty="0">
                <a:solidFill>
                  <a:srgbClr val="FF0000"/>
                </a:solidFill>
                <a:latin typeface="Times New Roman" panose="02020603050405020304" charset="0"/>
                <a:cs typeface="Times New Roman" panose="02020603050405020304" charset="0"/>
              </a:rPr>
              <a:t> </a:t>
            </a:r>
            <a:r>
              <a:rPr lang="en-GB" altLang="en-US" sz="2600" b="1" dirty="0" err="1">
                <a:solidFill>
                  <a:srgbClr val="FF0000"/>
                </a:solidFill>
                <a:latin typeface="Times New Roman" panose="02020603050405020304" charset="0"/>
                <a:cs typeface="Times New Roman" panose="02020603050405020304" charset="0"/>
              </a:rPr>
              <a:t>bắt</a:t>
            </a:r>
            <a:r>
              <a:rPr lang="en-GB" altLang="en-US" sz="2600" b="1" dirty="0">
                <a:solidFill>
                  <a:srgbClr val="FF0000"/>
                </a:solidFill>
                <a:latin typeface="Times New Roman" panose="02020603050405020304" charset="0"/>
                <a:cs typeface="Times New Roman" panose="02020603050405020304" charset="0"/>
              </a:rPr>
              <a:t> </a:t>
            </a:r>
            <a:r>
              <a:rPr lang="en-GB" altLang="en-US" sz="2600" b="1" dirty="0" err="1">
                <a:solidFill>
                  <a:srgbClr val="FF0000"/>
                </a:solidFill>
                <a:latin typeface="Times New Roman" panose="02020603050405020304" charset="0"/>
                <a:cs typeface="Times New Roman" panose="02020603050405020304" charset="0"/>
              </a:rPr>
              <a:t>đầu</a:t>
            </a:r>
            <a:r>
              <a:rPr lang="en-GB" altLang="en-US" sz="2600" b="1" dirty="0">
                <a:solidFill>
                  <a:srgbClr val="FF0000"/>
                </a:solidFill>
                <a:latin typeface="Times New Roman" panose="02020603050405020304" charset="0"/>
                <a:cs typeface="Times New Roman" panose="02020603050405020304" charset="0"/>
              </a:rPr>
              <a:t>.</a:t>
            </a:r>
            <a:r>
              <a:rPr lang="en-GB" altLang="en-US" sz="2600" b="1" dirty="0">
                <a:latin typeface="Times New Roman" panose="02020603050405020304" charset="0"/>
                <a:cs typeface="Times New Roman" panose="02020603050405020304" charset="0"/>
              </a:rPr>
              <a:t> </a:t>
            </a:r>
            <a:r>
              <a:rPr lang="en-GB" altLang="en-US" sz="2600" b="1" dirty="0" err="1">
                <a:latin typeface="Times New Roman" panose="02020603050405020304" charset="0"/>
                <a:cs typeface="Times New Roman" panose="02020603050405020304" charset="0"/>
              </a:rPr>
              <a:t>Mặt</a:t>
            </a:r>
            <a:r>
              <a:rPr lang="en-GB" altLang="en-US" sz="2600" b="1" dirty="0">
                <a:latin typeface="Times New Roman" panose="02020603050405020304" charset="0"/>
                <a:cs typeface="Times New Roman" panose="02020603050405020304" charset="0"/>
              </a:rPr>
              <a:t> </a:t>
            </a:r>
            <a:r>
              <a:rPr lang="en-GB" altLang="en-US" sz="2600" b="1" dirty="0" err="1">
                <a:latin typeface="Times New Roman" panose="02020603050405020304" charset="0"/>
                <a:cs typeface="Times New Roman" panose="02020603050405020304" charset="0"/>
              </a:rPr>
              <a:t>trời</a:t>
            </a:r>
            <a:r>
              <a:rPr lang="en-GB" altLang="en-US" sz="2600" b="1" dirty="0">
                <a:latin typeface="Times New Roman" panose="02020603050405020304" charset="0"/>
                <a:cs typeface="Times New Roman" panose="02020603050405020304" charset="0"/>
              </a:rPr>
              <a:t> </a:t>
            </a:r>
            <a:r>
              <a:rPr lang="en-GB" altLang="en-US" sz="2600" b="1" dirty="0" err="1">
                <a:latin typeface="Times New Roman" panose="02020603050405020304" charset="0"/>
                <a:cs typeface="Times New Roman" panose="02020603050405020304" charset="0"/>
              </a:rPr>
              <a:t>dần</a:t>
            </a:r>
            <a:r>
              <a:rPr lang="en-GB" altLang="en-US" sz="2600" b="1" dirty="0">
                <a:latin typeface="Times New Roman" panose="02020603050405020304" charset="0"/>
                <a:cs typeface="Times New Roman" panose="02020603050405020304" charset="0"/>
              </a:rPr>
              <a:t> </a:t>
            </a:r>
            <a:r>
              <a:rPr lang="en-GB" altLang="en-US" sz="2600" b="1" dirty="0" err="1">
                <a:latin typeface="Times New Roman" panose="02020603050405020304" charset="0"/>
                <a:cs typeface="Times New Roman" panose="02020603050405020304" charset="0"/>
              </a:rPr>
              <a:t>dần</a:t>
            </a:r>
            <a:r>
              <a:rPr lang="en-GB" altLang="en-US" sz="2600" b="1" dirty="0">
                <a:latin typeface="Times New Roman" panose="02020603050405020304" charset="0"/>
                <a:cs typeface="Times New Roman" panose="02020603050405020304" charset="0"/>
              </a:rPr>
              <a:t> </a:t>
            </a:r>
            <a:r>
              <a:rPr lang="en-GB" altLang="en-US" sz="2600" b="1" dirty="0" err="1">
                <a:latin typeface="Times New Roman" panose="02020603050405020304" charset="0"/>
                <a:cs typeface="Times New Roman" panose="02020603050405020304" charset="0"/>
              </a:rPr>
              <a:t>hiện</a:t>
            </a:r>
            <a:r>
              <a:rPr lang="en-GB" altLang="en-US" sz="2600" b="1" dirty="0">
                <a:latin typeface="Times New Roman" panose="02020603050405020304" charset="0"/>
                <a:cs typeface="Times New Roman" panose="02020603050405020304" charset="0"/>
              </a:rPr>
              <a:t> </a:t>
            </a:r>
            <a:r>
              <a:rPr lang="en-GB" altLang="en-US" sz="2600" b="1" dirty="0" err="1">
                <a:latin typeface="Times New Roman" panose="02020603050405020304" charset="0"/>
                <a:cs typeface="Times New Roman" panose="02020603050405020304" charset="0"/>
              </a:rPr>
              <a:t>lên</a:t>
            </a:r>
            <a:r>
              <a:rPr lang="en-GB" altLang="en-US" sz="2600" b="1" dirty="0">
                <a:latin typeface="Times New Roman" panose="02020603050405020304" charset="0"/>
                <a:cs typeface="Times New Roman" panose="02020603050405020304" charset="0"/>
              </a:rPr>
              <a:t> </a:t>
            </a:r>
            <a:r>
              <a:rPr lang="en-GB" altLang="en-US" sz="2600" b="1" dirty="0" err="1">
                <a:latin typeface="Times New Roman" panose="02020603050405020304" charset="0"/>
                <a:cs typeface="Times New Roman" panose="02020603050405020304" charset="0"/>
              </a:rPr>
              <a:t>sau</a:t>
            </a:r>
            <a:r>
              <a:rPr lang="en-GB" altLang="en-US" sz="2600" b="1" dirty="0">
                <a:latin typeface="Times New Roman" panose="02020603050405020304" charset="0"/>
                <a:cs typeface="Times New Roman" panose="02020603050405020304" charset="0"/>
              </a:rPr>
              <a:t> </a:t>
            </a:r>
            <a:r>
              <a:rPr lang="en-GB" altLang="en-US" sz="2600" b="1" dirty="0" err="1">
                <a:latin typeface="Times New Roman" panose="02020603050405020304" charset="0"/>
                <a:cs typeface="Times New Roman" panose="02020603050405020304" charset="0"/>
              </a:rPr>
              <a:t>mấy</a:t>
            </a:r>
            <a:r>
              <a:rPr lang="en-GB" altLang="en-US" sz="2600" b="1" dirty="0">
                <a:latin typeface="Times New Roman" panose="02020603050405020304" charset="0"/>
                <a:cs typeface="Times New Roman" panose="02020603050405020304" charset="0"/>
              </a:rPr>
              <a:t> </a:t>
            </a:r>
            <a:r>
              <a:rPr lang="en-GB" altLang="en-US" sz="2600" b="1" dirty="0" err="1">
                <a:latin typeface="Times New Roman" panose="02020603050405020304" charset="0"/>
                <a:cs typeface="Times New Roman" panose="02020603050405020304" charset="0"/>
              </a:rPr>
              <a:t>dãy</a:t>
            </a:r>
            <a:r>
              <a:rPr lang="en-GB" altLang="en-US" sz="2600" b="1" dirty="0">
                <a:latin typeface="Times New Roman" panose="02020603050405020304" charset="0"/>
                <a:cs typeface="Times New Roman" panose="02020603050405020304" charset="0"/>
              </a:rPr>
              <a:t> </a:t>
            </a:r>
            <a:r>
              <a:rPr lang="en-GB" altLang="en-US" sz="2600" b="1" dirty="0" err="1">
                <a:latin typeface="Times New Roman" panose="02020603050405020304" charset="0"/>
                <a:cs typeface="Times New Roman" panose="02020603050405020304" charset="0"/>
              </a:rPr>
              <a:t>nhà</a:t>
            </a:r>
            <a:r>
              <a:rPr lang="en-GB" altLang="en-US" sz="2600" b="1" dirty="0">
                <a:latin typeface="Times New Roman" panose="02020603050405020304" charset="0"/>
                <a:cs typeface="Times New Roman" panose="02020603050405020304" charset="0"/>
              </a:rPr>
              <a:t> </a:t>
            </a:r>
            <a:r>
              <a:rPr lang="en-GB" altLang="en-US" sz="2600" b="1" dirty="0" err="1">
                <a:latin typeface="Times New Roman" panose="02020603050405020304" charset="0"/>
                <a:cs typeface="Times New Roman" panose="02020603050405020304" charset="0"/>
              </a:rPr>
              <a:t>cao</a:t>
            </a:r>
            <a:r>
              <a:rPr lang="en-GB" altLang="en-US" sz="2600" b="1" dirty="0">
                <a:latin typeface="Times New Roman" panose="02020603050405020304" charset="0"/>
                <a:cs typeface="Times New Roman" panose="02020603050405020304" charset="0"/>
              </a:rPr>
              <a:t> </a:t>
            </a:r>
            <a:r>
              <a:rPr lang="en-GB" altLang="en-US" sz="2600" b="1" dirty="0" err="1">
                <a:latin typeface="Times New Roman" panose="02020603050405020304" charset="0"/>
                <a:cs typeface="Times New Roman" panose="02020603050405020304" charset="0"/>
              </a:rPr>
              <a:t>tầng</a:t>
            </a:r>
            <a:r>
              <a:rPr lang="en-GB" altLang="en-US" sz="2600" b="1" dirty="0">
                <a:latin typeface="Times New Roman" panose="02020603050405020304" charset="0"/>
                <a:cs typeface="Times New Roman" panose="02020603050405020304" charset="0"/>
              </a:rPr>
              <a:t> </a:t>
            </a:r>
            <a:r>
              <a:rPr lang="en-GB" altLang="en-US" sz="2600" b="1" dirty="0" err="1">
                <a:latin typeface="Times New Roman" panose="02020603050405020304" charset="0"/>
                <a:cs typeface="Times New Roman" panose="02020603050405020304" charset="0"/>
              </a:rPr>
              <a:t>và</a:t>
            </a:r>
            <a:r>
              <a:rPr lang="en-GB" altLang="en-US" sz="2600" b="1" dirty="0">
                <a:latin typeface="Times New Roman" panose="02020603050405020304" charset="0"/>
                <a:cs typeface="Times New Roman" panose="02020603050405020304" charset="0"/>
              </a:rPr>
              <a:t> </a:t>
            </a:r>
            <a:r>
              <a:rPr lang="en-GB" altLang="en-US" sz="2600" b="1" dirty="0" err="1">
                <a:latin typeface="Times New Roman" panose="02020603050405020304" charset="0"/>
                <a:cs typeface="Times New Roman" panose="02020603050405020304" charset="0"/>
              </a:rPr>
              <a:t>bắt</a:t>
            </a:r>
            <a:r>
              <a:rPr lang="en-GB" altLang="en-US" sz="2600" b="1" dirty="0">
                <a:latin typeface="Times New Roman" panose="02020603050405020304" charset="0"/>
                <a:cs typeface="Times New Roman" panose="02020603050405020304" charset="0"/>
              </a:rPr>
              <a:t> </a:t>
            </a:r>
            <a:r>
              <a:rPr lang="en-GB" altLang="en-US" sz="2600" b="1" dirty="0" err="1">
                <a:latin typeface="Times New Roman" panose="02020603050405020304" charset="0"/>
                <a:cs typeface="Times New Roman" panose="02020603050405020304" charset="0"/>
              </a:rPr>
              <a:t>đầu</a:t>
            </a:r>
            <a:r>
              <a:rPr lang="en-GB" altLang="en-US" sz="2600" b="1" dirty="0">
                <a:latin typeface="Times New Roman" panose="02020603050405020304" charset="0"/>
                <a:cs typeface="Times New Roman" panose="02020603050405020304" charset="0"/>
              </a:rPr>
              <a:t> </a:t>
            </a:r>
            <a:r>
              <a:rPr lang="en-GB" altLang="en-US" sz="2600" b="1" dirty="0" err="1">
                <a:latin typeface="Times New Roman" panose="02020603050405020304" charset="0"/>
                <a:cs typeface="Times New Roman" panose="02020603050405020304" charset="0"/>
              </a:rPr>
              <a:t>chiếu</a:t>
            </a:r>
            <a:r>
              <a:rPr lang="en-GB" altLang="en-US" sz="2600" b="1" dirty="0">
                <a:latin typeface="Times New Roman" panose="02020603050405020304" charset="0"/>
                <a:cs typeface="Times New Roman" panose="02020603050405020304" charset="0"/>
              </a:rPr>
              <a:t> </a:t>
            </a:r>
            <a:r>
              <a:rPr lang="en-GB" altLang="en-US" sz="2600" b="1" dirty="0" err="1">
                <a:latin typeface="Times New Roman" panose="02020603050405020304" charset="0"/>
                <a:cs typeface="Times New Roman" panose="02020603050405020304" charset="0"/>
              </a:rPr>
              <a:t>ánh</a:t>
            </a:r>
            <a:r>
              <a:rPr lang="en-GB" altLang="en-US" sz="2600" b="1" dirty="0">
                <a:latin typeface="Times New Roman" panose="02020603050405020304" charset="0"/>
                <a:cs typeface="Times New Roman" panose="02020603050405020304" charset="0"/>
              </a:rPr>
              <a:t> </a:t>
            </a:r>
            <a:r>
              <a:rPr lang="en-GB" altLang="en-US" sz="2600" b="1" dirty="0" err="1">
                <a:latin typeface="Times New Roman" panose="02020603050405020304" charset="0"/>
                <a:cs typeface="Times New Roman" panose="02020603050405020304" charset="0"/>
              </a:rPr>
              <a:t>nắng</a:t>
            </a:r>
            <a:r>
              <a:rPr lang="en-GB" altLang="en-US" sz="2600" b="1" dirty="0">
                <a:latin typeface="Times New Roman" panose="02020603050405020304" charset="0"/>
                <a:cs typeface="Times New Roman" panose="02020603050405020304" charset="0"/>
              </a:rPr>
              <a:t> </a:t>
            </a:r>
            <a:r>
              <a:rPr lang="en-GB" altLang="en-US" sz="2600" b="1" dirty="0" err="1">
                <a:latin typeface="Times New Roman" panose="02020603050405020304" charset="0"/>
                <a:cs typeface="Times New Roman" panose="02020603050405020304" charset="0"/>
              </a:rPr>
              <a:t>dịu</a:t>
            </a:r>
            <a:r>
              <a:rPr lang="en-GB" altLang="en-US" sz="2600" b="1" dirty="0">
                <a:latin typeface="Times New Roman" panose="02020603050405020304" charset="0"/>
                <a:cs typeface="Times New Roman" panose="02020603050405020304" charset="0"/>
              </a:rPr>
              <a:t> </a:t>
            </a:r>
            <a:r>
              <a:rPr lang="en-GB" altLang="en-US" sz="2600" b="1" dirty="0" err="1">
                <a:latin typeface="Times New Roman" panose="02020603050405020304" charset="0"/>
                <a:cs typeface="Times New Roman" panose="02020603050405020304" charset="0"/>
              </a:rPr>
              <a:t>nhẹ</a:t>
            </a:r>
            <a:r>
              <a:rPr lang="en-GB" altLang="en-US" sz="2600" b="1" dirty="0">
                <a:latin typeface="Times New Roman" panose="02020603050405020304" charset="0"/>
                <a:cs typeface="Times New Roman" panose="02020603050405020304" charset="0"/>
              </a:rPr>
              <a:t> </a:t>
            </a:r>
            <a:r>
              <a:rPr lang="en-GB" altLang="en-US" sz="2600" b="1" dirty="0" err="1">
                <a:latin typeface="Times New Roman" panose="02020603050405020304" charset="0"/>
                <a:cs typeface="Times New Roman" panose="02020603050405020304" charset="0"/>
              </a:rPr>
              <a:t>của</a:t>
            </a:r>
            <a:r>
              <a:rPr lang="en-GB" altLang="en-US" sz="2600" b="1" dirty="0">
                <a:latin typeface="Times New Roman" panose="02020603050405020304" charset="0"/>
                <a:cs typeface="Times New Roman" panose="02020603050405020304" charset="0"/>
              </a:rPr>
              <a:t> </a:t>
            </a:r>
            <a:r>
              <a:rPr lang="en-GB" altLang="en-US" sz="2600" b="1" dirty="0" err="1">
                <a:latin typeface="Times New Roman" panose="02020603050405020304" charset="0"/>
                <a:cs typeface="Times New Roman" panose="02020603050405020304" charset="0"/>
              </a:rPr>
              <a:t>buổi</a:t>
            </a:r>
            <a:r>
              <a:rPr lang="en-GB" altLang="en-US" sz="2600" b="1" dirty="0">
                <a:latin typeface="Times New Roman" panose="02020603050405020304" charset="0"/>
                <a:cs typeface="Times New Roman" panose="02020603050405020304" charset="0"/>
              </a:rPr>
              <a:t> </a:t>
            </a:r>
            <a:r>
              <a:rPr lang="en-GB" altLang="en-US" sz="2600" b="1" dirty="0" err="1">
                <a:latin typeface="Times New Roman" panose="02020603050405020304" charset="0"/>
                <a:cs typeface="Times New Roman" panose="02020603050405020304" charset="0"/>
              </a:rPr>
              <a:t>sớm</a:t>
            </a:r>
            <a:r>
              <a:rPr lang="en-GB" altLang="en-US" sz="2600" b="1" dirty="0">
                <a:latin typeface="Times New Roman" panose="02020603050405020304" charset="0"/>
                <a:cs typeface="Times New Roman" panose="02020603050405020304" charset="0"/>
              </a:rPr>
              <a:t> </a:t>
            </a:r>
            <a:r>
              <a:rPr lang="en-GB" altLang="en-US" sz="2600" b="1" dirty="0" err="1">
                <a:latin typeface="Times New Roman" panose="02020603050405020304" charset="0"/>
                <a:cs typeface="Times New Roman" panose="02020603050405020304" charset="0"/>
              </a:rPr>
              <a:t>mai</a:t>
            </a:r>
            <a:r>
              <a:rPr lang="en-GB" altLang="en-US" sz="2600" b="1" dirty="0">
                <a:latin typeface="Times New Roman" panose="02020603050405020304" charset="0"/>
                <a:cs typeface="Times New Roman" panose="02020603050405020304" charset="0"/>
              </a:rPr>
              <a:t>. </a:t>
            </a:r>
            <a:r>
              <a:rPr lang="en-GB" altLang="en-US" sz="2600" b="1" dirty="0" err="1">
                <a:latin typeface="Times New Roman" panose="02020603050405020304" charset="0"/>
                <a:cs typeface="Times New Roman" panose="02020603050405020304" charset="0"/>
              </a:rPr>
              <a:t>Cả</a:t>
            </a:r>
            <a:r>
              <a:rPr lang="en-GB" altLang="en-US" sz="2600" b="1" dirty="0">
                <a:latin typeface="Times New Roman" panose="02020603050405020304" charset="0"/>
                <a:cs typeface="Times New Roman" panose="02020603050405020304" charset="0"/>
              </a:rPr>
              <a:t> </a:t>
            </a:r>
            <a:r>
              <a:rPr lang="en-GB" altLang="en-US" sz="2600" b="1" dirty="0" err="1">
                <a:latin typeface="Times New Roman" panose="02020603050405020304" charset="0"/>
                <a:cs typeface="Times New Roman" panose="02020603050405020304" charset="0"/>
              </a:rPr>
              <a:t>một</a:t>
            </a:r>
            <a:r>
              <a:rPr lang="en-GB" altLang="en-US" sz="2600" b="1" dirty="0">
                <a:latin typeface="Times New Roman" panose="02020603050405020304" charset="0"/>
                <a:cs typeface="Times New Roman" panose="02020603050405020304" charset="0"/>
              </a:rPr>
              <a:t> </a:t>
            </a:r>
            <a:r>
              <a:rPr lang="en-GB" altLang="en-US" sz="2600" b="1" dirty="0" err="1">
                <a:latin typeface="Times New Roman" panose="02020603050405020304" charset="0"/>
                <a:cs typeface="Times New Roman" panose="02020603050405020304" charset="0"/>
              </a:rPr>
              <a:t>khoảng</a:t>
            </a:r>
            <a:r>
              <a:rPr lang="en-GB" altLang="en-US" sz="2600" b="1" dirty="0">
                <a:latin typeface="Times New Roman" panose="02020603050405020304" charset="0"/>
                <a:cs typeface="Times New Roman" panose="02020603050405020304" charset="0"/>
              </a:rPr>
              <a:t> </a:t>
            </a:r>
            <a:r>
              <a:rPr lang="en-GB" altLang="en-US" sz="2600" b="1" dirty="0" err="1">
                <a:latin typeface="Times New Roman" panose="02020603050405020304" charset="0"/>
                <a:cs typeface="Times New Roman" panose="02020603050405020304" charset="0"/>
              </a:rPr>
              <a:t>không</a:t>
            </a:r>
            <a:r>
              <a:rPr lang="en-GB" altLang="en-US" sz="2600" b="1" dirty="0">
                <a:latin typeface="Times New Roman" panose="02020603050405020304" charset="0"/>
                <a:cs typeface="Times New Roman" panose="02020603050405020304" charset="0"/>
              </a:rPr>
              <a:t> </a:t>
            </a:r>
            <a:r>
              <a:rPr lang="en-GB" altLang="en-US" sz="2600" b="1" dirty="0" err="1">
                <a:latin typeface="Times New Roman" panose="02020603050405020304" charset="0"/>
                <a:cs typeface="Times New Roman" panose="02020603050405020304" charset="0"/>
              </a:rPr>
              <a:t>rộng</a:t>
            </a:r>
            <a:r>
              <a:rPr lang="en-GB" altLang="en-US" sz="2600" b="1" dirty="0">
                <a:latin typeface="Times New Roman" panose="02020603050405020304" charset="0"/>
                <a:cs typeface="Times New Roman" panose="02020603050405020304" charset="0"/>
              </a:rPr>
              <a:t> </a:t>
            </a:r>
            <a:r>
              <a:rPr lang="en-GB" altLang="en-US" sz="2600" b="1" dirty="0" err="1">
                <a:latin typeface="Times New Roman" panose="02020603050405020304" charset="0"/>
                <a:cs typeface="Times New Roman" panose="02020603050405020304" charset="0"/>
              </a:rPr>
              <a:t>lớn</a:t>
            </a:r>
            <a:r>
              <a:rPr lang="en-GB" altLang="en-US" sz="2600" b="1" dirty="0">
                <a:latin typeface="Times New Roman" panose="02020603050405020304" charset="0"/>
                <a:cs typeface="Times New Roman" panose="02020603050405020304" charset="0"/>
              </a:rPr>
              <a:t> </a:t>
            </a:r>
            <a:r>
              <a:rPr lang="en-GB" altLang="en-US" sz="2600" b="1" dirty="0" err="1">
                <a:latin typeface="Times New Roman" panose="02020603050405020304" charset="0"/>
                <a:cs typeface="Times New Roman" panose="02020603050405020304" charset="0"/>
              </a:rPr>
              <a:t>đang</a:t>
            </a:r>
            <a:r>
              <a:rPr lang="en-GB" altLang="en-US" sz="2600" b="1" dirty="0">
                <a:latin typeface="Times New Roman" panose="02020603050405020304" charset="0"/>
                <a:cs typeface="Times New Roman" panose="02020603050405020304" charset="0"/>
              </a:rPr>
              <a:t> </a:t>
            </a:r>
            <a:r>
              <a:rPr lang="en-GB" altLang="en-US" sz="2600" b="1" dirty="0" err="1">
                <a:latin typeface="Times New Roman" panose="02020603050405020304" charset="0"/>
                <a:cs typeface="Times New Roman" panose="02020603050405020304" charset="0"/>
              </a:rPr>
              <a:t>từ</a:t>
            </a:r>
            <a:r>
              <a:rPr lang="en-GB" altLang="en-US" sz="2600" b="1" dirty="0">
                <a:latin typeface="Times New Roman" panose="02020603050405020304" charset="0"/>
                <a:cs typeface="Times New Roman" panose="02020603050405020304" charset="0"/>
              </a:rPr>
              <a:t> </a:t>
            </a:r>
            <a:r>
              <a:rPr lang="en-GB" altLang="en-US" sz="2600" b="1" dirty="0" err="1">
                <a:latin typeface="Times New Roman" panose="02020603050405020304" charset="0"/>
                <a:cs typeface="Times New Roman" panose="02020603050405020304" charset="0"/>
              </a:rPr>
              <a:t>từ</a:t>
            </a:r>
            <a:r>
              <a:rPr lang="en-GB" altLang="en-US" sz="2600" b="1" dirty="0">
                <a:latin typeface="Times New Roman" panose="02020603050405020304" charset="0"/>
                <a:cs typeface="Times New Roman" panose="02020603050405020304" charset="0"/>
              </a:rPr>
              <a:t> </a:t>
            </a:r>
            <a:r>
              <a:rPr lang="en-GB" altLang="en-US" sz="2600" b="1" dirty="0" err="1">
                <a:latin typeface="Times New Roman" panose="02020603050405020304" charset="0"/>
                <a:cs typeface="Times New Roman" panose="02020603050405020304" charset="0"/>
              </a:rPr>
              <a:t>chuyển</a:t>
            </a:r>
            <a:r>
              <a:rPr lang="en-GB" altLang="en-US" sz="2600" b="1" dirty="0">
                <a:latin typeface="Times New Roman" panose="02020603050405020304" charset="0"/>
                <a:cs typeface="Times New Roman" panose="02020603050405020304" charset="0"/>
              </a:rPr>
              <a:t> </a:t>
            </a:r>
            <a:r>
              <a:rPr lang="en-GB" altLang="en-US" sz="2600" b="1" dirty="0" err="1">
                <a:latin typeface="Times New Roman" panose="02020603050405020304" charset="0"/>
                <a:cs typeface="Times New Roman" panose="02020603050405020304" charset="0"/>
              </a:rPr>
              <a:t>sắc</a:t>
            </a:r>
            <a:r>
              <a:rPr lang="en-GB" altLang="en-US" sz="2600" b="1" dirty="0">
                <a:latin typeface="Times New Roman" panose="02020603050405020304" charset="0"/>
                <a:cs typeface="Times New Roman" panose="02020603050405020304" charset="0"/>
              </a:rPr>
              <a:t>. </a:t>
            </a:r>
            <a:r>
              <a:rPr lang="en-GB" altLang="en-US" sz="2600" b="1" dirty="0" err="1">
                <a:latin typeface="Times New Roman" panose="02020603050405020304" charset="0"/>
                <a:cs typeface="Times New Roman" panose="02020603050405020304" charset="0"/>
              </a:rPr>
              <a:t>Thay</a:t>
            </a:r>
            <a:r>
              <a:rPr lang="en-GB" altLang="en-US" sz="2600" b="1" dirty="0">
                <a:latin typeface="Times New Roman" panose="02020603050405020304" charset="0"/>
                <a:cs typeface="Times New Roman" panose="02020603050405020304" charset="0"/>
              </a:rPr>
              <a:t> </a:t>
            </a:r>
            <a:r>
              <a:rPr lang="en-GB" altLang="en-US" sz="2600" b="1" dirty="0" err="1">
                <a:latin typeface="Times New Roman" panose="02020603050405020304" charset="0"/>
                <a:cs typeface="Times New Roman" panose="02020603050405020304" charset="0"/>
              </a:rPr>
              <a:t>thế</a:t>
            </a:r>
            <a:r>
              <a:rPr lang="en-GB" altLang="en-US" sz="2600" b="1" dirty="0">
                <a:latin typeface="Times New Roman" panose="02020603050405020304" charset="0"/>
                <a:cs typeface="Times New Roman" panose="02020603050405020304" charset="0"/>
              </a:rPr>
              <a:t> </a:t>
            </a:r>
            <a:r>
              <a:rPr lang="en-GB" altLang="en-US" sz="2600" b="1" dirty="0" err="1">
                <a:latin typeface="Times New Roman" panose="02020603050405020304" charset="0"/>
                <a:cs typeface="Times New Roman" panose="02020603050405020304" charset="0"/>
              </a:rPr>
              <a:t>cho</a:t>
            </a:r>
            <a:r>
              <a:rPr lang="en-GB" altLang="en-US" sz="2600" b="1" dirty="0">
                <a:latin typeface="Times New Roman" panose="02020603050405020304" charset="0"/>
                <a:cs typeface="Times New Roman" panose="02020603050405020304" charset="0"/>
              </a:rPr>
              <a:t> </a:t>
            </a:r>
            <a:r>
              <a:rPr lang="en-GB" altLang="en-US" sz="2600" b="1" dirty="0" err="1">
                <a:latin typeface="Times New Roman" panose="02020603050405020304" charset="0"/>
                <a:cs typeface="Times New Roman" panose="02020603050405020304" charset="0"/>
              </a:rPr>
              <a:t>màn</a:t>
            </a:r>
            <a:r>
              <a:rPr lang="en-GB" altLang="en-US" sz="2600" b="1" dirty="0">
                <a:latin typeface="Times New Roman" panose="02020603050405020304" charset="0"/>
                <a:cs typeface="Times New Roman" panose="02020603050405020304" charset="0"/>
              </a:rPr>
              <a:t> </a:t>
            </a:r>
            <a:r>
              <a:rPr lang="en-GB" altLang="en-US" sz="2600" b="1" dirty="0" err="1">
                <a:latin typeface="Times New Roman" panose="02020603050405020304" charset="0"/>
                <a:cs typeface="Times New Roman" panose="02020603050405020304" charset="0"/>
              </a:rPr>
              <a:t>đêm</a:t>
            </a:r>
            <a:r>
              <a:rPr lang="en-GB" altLang="en-US" sz="2600" b="1" dirty="0">
                <a:latin typeface="Times New Roman" panose="02020603050405020304" charset="0"/>
                <a:cs typeface="Times New Roman" panose="02020603050405020304" charset="0"/>
              </a:rPr>
              <a:t> </a:t>
            </a:r>
            <a:r>
              <a:rPr lang="en-GB" altLang="en-US" sz="2600" b="1" dirty="0" err="1">
                <a:latin typeface="Times New Roman" panose="02020603050405020304" charset="0"/>
                <a:cs typeface="Times New Roman" panose="02020603050405020304" charset="0"/>
              </a:rPr>
              <a:t>mờ</a:t>
            </a:r>
            <a:r>
              <a:rPr lang="en-GB" altLang="en-US" sz="2600" b="1" dirty="0">
                <a:latin typeface="Times New Roman" panose="02020603050405020304" charset="0"/>
                <a:cs typeface="Times New Roman" panose="02020603050405020304" charset="0"/>
              </a:rPr>
              <a:t> </a:t>
            </a:r>
            <a:r>
              <a:rPr lang="en-GB" altLang="en-US" sz="2600" b="1" dirty="0" err="1">
                <a:latin typeface="Times New Roman" panose="02020603050405020304" charset="0"/>
                <a:cs typeface="Times New Roman" panose="02020603050405020304" charset="0"/>
              </a:rPr>
              <a:t>ảo</a:t>
            </a:r>
            <a:r>
              <a:rPr lang="en-GB" altLang="en-US" sz="2600" b="1" dirty="0">
                <a:latin typeface="Times New Roman" panose="02020603050405020304" charset="0"/>
                <a:cs typeface="Times New Roman" panose="02020603050405020304" charset="0"/>
              </a:rPr>
              <a:t> </a:t>
            </a:r>
            <a:r>
              <a:rPr lang="en-GB" altLang="en-US" sz="2600" b="1" dirty="0" err="1">
                <a:latin typeface="Times New Roman" panose="02020603050405020304" charset="0"/>
                <a:cs typeface="Times New Roman" panose="02020603050405020304" charset="0"/>
              </a:rPr>
              <a:t>là</a:t>
            </a:r>
            <a:r>
              <a:rPr lang="en-GB" altLang="en-US" sz="2600" b="1" dirty="0">
                <a:latin typeface="Times New Roman" panose="02020603050405020304" charset="0"/>
                <a:cs typeface="Times New Roman" panose="02020603050405020304" charset="0"/>
              </a:rPr>
              <a:t> </a:t>
            </a:r>
            <a:r>
              <a:rPr lang="en-GB" altLang="en-US" sz="2600" b="1" dirty="0" err="1">
                <a:latin typeface="Times New Roman" panose="02020603050405020304" charset="0"/>
                <a:cs typeface="Times New Roman" panose="02020603050405020304" charset="0"/>
              </a:rPr>
              <a:t>ánh</a:t>
            </a:r>
            <a:r>
              <a:rPr lang="en-GB" altLang="en-US" sz="2600" b="1" dirty="0">
                <a:latin typeface="Times New Roman" panose="02020603050405020304" charset="0"/>
                <a:cs typeface="Times New Roman" panose="02020603050405020304" charset="0"/>
              </a:rPr>
              <a:t> </a:t>
            </a:r>
            <a:r>
              <a:rPr lang="en-GB" altLang="en-US" sz="2600" b="1" dirty="0" err="1">
                <a:latin typeface="Times New Roman" panose="02020603050405020304" charset="0"/>
                <a:cs typeface="Times New Roman" panose="02020603050405020304" charset="0"/>
              </a:rPr>
              <a:t>sáng</a:t>
            </a:r>
            <a:r>
              <a:rPr lang="en-GB" altLang="en-US" sz="2600" b="1" dirty="0">
                <a:latin typeface="Times New Roman" panose="02020603050405020304" charset="0"/>
                <a:cs typeface="Times New Roman" panose="02020603050405020304" charset="0"/>
              </a:rPr>
              <a:t> </a:t>
            </a:r>
            <a:r>
              <a:rPr lang="en-GB" altLang="en-US" sz="2600" b="1" dirty="0" err="1">
                <a:latin typeface="Times New Roman" panose="02020603050405020304" charset="0"/>
                <a:cs typeface="Times New Roman" panose="02020603050405020304" charset="0"/>
              </a:rPr>
              <a:t>hồng</a:t>
            </a:r>
            <a:r>
              <a:rPr lang="en-GB" altLang="en-US" sz="2600" b="1" dirty="0">
                <a:latin typeface="Times New Roman" panose="02020603050405020304" charset="0"/>
                <a:cs typeface="Times New Roman" panose="02020603050405020304" charset="0"/>
              </a:rPr>
              <a:t> </a:t>
            </a:r>
            <a:r>
              <a:rPr lang="en-GB" altLang="en-US" sz="2600" b="1" dirty="0" err="1">
                <a:latin typeface="Times New Roman" panose="02020603050405020304" charset="0"/>
                <a:cs typeface="Times New Roman" panose="02020603050405020304" charset="0"/>
              </a:rPr>
              <a:t>tươi</a:t>
            </a:r>
            <a:r>
              <a:rPr lang="en-GB" altLang="en-US" sz="2600" b="1" dirty="0">
                <a:latin typeface="Times New Roman" panose="02020603050405020304" charset="0"/>
                <a:cs typeface="Times New Roman" panose="02020603050405020304" charset="0"/>
              </a:rPr>
              <a:t> </a:t>
            </a:r>
            <a:r>
              <a:rPr lang="en-GB" altLang="en-US" sz="2600" b="1" dirty="0" err="1">
                <a:latin typeface="Times New Roman" panose="02020603050405020304" charset="0"/>
                <a:cs typeface="Times New Roman" panose="02020603050405020304" charset="0"/>
              </a:rPr>
              <a:t>đang</a:t>
            </a:r>
            <a:r>
              <a:rPr lang="en-GB" altLang="en-US" sz="2600" b="1" dirty="0">
                <a:latin typeface="Times New Roman" panose="02020603050405020304" charset="0"/>
                <a:cs typeface="Times New Roman" panose="02020603050405020304" charset="0"/>
              </a:rPr>
              <a:t> </a:t>
            </a:r>
            <a:r>
              <a:rPr lang="en-GB" altLang="en-US" sz="2600" b="1" dirty="0" err="1">
                <a:latin typeface="Times New Roman" panose="02020603050405020304" charset="0"/>
                <a:cs typeface="Times New Roman" panose="02020603050405020304" charset="0"/>
              </a:rPr>
              <a:t>lan</a:t>
            </a:r>
            <a:r>
              <a:rPr lang="en-GB" altLang="en-US" sz="2600" b="1" dirty="0">
                <a:latin typeface="Times New Roman" panose="02020603050405020304" charset="0"/>
                <a:cs typeface="Times New Roman" panose="02020603050405020304" charset="0"/>
              </a:rPr>
              <a:t> </a:t>
            </a:r>
            <a:r>
              <a:rPr lang="en-GB" altLang="en-US" sz="2600" b="1" dirty="0" err="1">
                <a:latin typeface="Times New Roman" panose="02020603050405020304" charset="0"/>
                <a:cs typeface="Times New Roman" panose="02020603050405020304" charset="0"/>
              </a:rPr>
              <a:t>tràn</a:t>
            </a:r>
            <a:r>
              <a:rPr lang="en-GB" altLang="en-US" sz="2600" b="1" dirty="0">
                <a:latin typeface="Times New Roman" panose="02020603050405020304" charset="0"/>
                <a:cs typeface="Times New Roman" panose="02020603050405020304" charset="0"/>
              </a:rPr>
              <a:t> </a:t>
            </a:r>
            <a:r>
              <a:rPr lang="en-GB" altLang="en-US" sz="2600" b="1" dirty="0" err="1">
                <a:latin typeface="Times New Roman" panose="02020603050405020304" charset="0"/>
                <a:cs typeface="Times New Roman" panose="02020603050405020304" charset="0"/>
              </a:rPr>
              <a:t>khắp</a:t>
            </a:r>
            <a:r>
              <a:rPr lang="en-GB" altLang="en-US" sz="2600" b="1" dirty="0">
                <a:latin typeface="Times New Roman" panose="02020603050405020304" charset="0"/>
                <a:cs typeface="Times New Roman" panose="02020603050405020304" charset="0"/>
              </a:rPr>
              <a:t> </a:t>
            </a:r>
            <a:r>
              <a:rPr lang="en-GB" altLang="en-US" sz="2600" b="1" dirty="0" err="1">
                <a:latin typeface="Times New Roman" panose="02020603050405020304" charset="0"/>
                <a:cs typeface="Times New Roman" panose="02020603050405020304" charset="0"/>
              </a:rPr>
              <a:t>không</a:t>
            </a:r>
            <a:r>
              <a:rPr lang="en-GB" altLang="en-US" sz="2600" b="1" dirty="0">
                <a:latin typeface="Times New Roman" panose="02020603050405020304" charset="0"/>
                <a:cs typeface="Times New Roman" panose="02020603050405020304" charset="0"/>
              </a:rPr>
              <a:t> </a:t>
            </a:r>
            <a:r>
              <a:rPr lang="en-GB" altLang="en-US" sz="2600" b="1" dirty="0" err="1">
                <a:latin typeface="Times New Roman" panose="02020603050405020304" charset="0"/>
                <a:cs typeface="Times New Roman" panose="02020603050405020304" charset="0"/>
              </a:rPr>
              <a:t>gian</a:t>
            </a:r>
            <a:r>
              <a:rPr lang="en-GB" altLang="en-US" sz="2600" b="1" dirty="0">
                <a:latin typeface="Times New Roman" panose="02020603050405020304" charset="0"/>
                <a:cs typeface="Times New Roman" panose="02020603050405020304" charset="0"/>
              </a:rPr>
              <a:t>, </a:t>
            </a:r>
            <a:r>
              <a:rPr lang="en-GB" altLang="en-US" sz="2600" b="1" dirty="0" err="1">
                <a:latin typeface="Times New Roman" panose="02020603050405020304" charset="0"/>
                <a:cs typeface="Times New Roman" panose="02020603050405020304" charset="0"/>
              </a:rPr>
              <a:t>cùng</a:t>
            </a:r>
            <a:r>
              <a:rPr lang="en-GB" altLang="en-US" sz="2600" b="1" dirty="0">
                <a:latin typeface="Times New Roman" panose="02020603050405020304" charset="0"/>
                <a:cs typeface="Times New Roman" panose="02020603050405020304" charset="0"/>
              </a:rPr>
              <a:t> </a:t>
            </a:r>
            <a:r>
              <a:rPr lang="en-GB" altLang="en-US" sz="2600" b="1" dirty="0" err="1">
                <a:latin typeface="Times New Roman" panose="02020603050405020304" charset="0"/>
                <a:cs typeface="Times New Roman" panose="02020603050405020304" charset="0"/>
              </a:rPr>
              <a:t>với</a:t>
            </a:r>
            <a:r>
              <a:rPr lang="en-GB" altLang="en-US" sz="2600" b="1" dirty="0">
                <a:latin typeface="Times New Roman" panose="02020603050405020304" charset="0"/>
                <a:cs typeface="Times New Roman" panose="02020603050405020304" charset="0"/>
              </a:rPr>
              <a:t> </a:t>
            </a:r>
            <a:r>
              <a:rPr lang="en-GB" altLang="en-US" sz="2600" b="1" dirty="0" err="1">
                <a:latin typeface="Times New Roman" panose="02020603050405020304" charset="0"/>
                <a:cs typeface="Times New Roman" panose="02020603050405020304" charset="0"/>
              </a:rPr>
              <a:t>ánh</a:t>
            </a:r>
            <a:r>
              <a:rPr lang="en-GB" altLang="en-US" sz="2600" b="1" dirty="0">
                <a:latin typeface="Times New Roman" panose="02020603050405020304" charset="0"/>
                <a:cs typeface="Times New Roman" panose="02020603050405020304" charset="0"/>
              </a:rPr>
              <a:t> </a:t>
            </a:r>
            <a:r>
              <a:rPr lang="en-GB" altLang="en-US" sz="2600" b="1" dirty="0" err="1">
                <a:latin typeface="Times New Roman" panose="02020603050405020304" charset="0"/>
                <a:cs typeface="Times New Roman" panose="02020603050405020304" charset="0"/>
              </a:rPr>
              <a:t>sáng</a:t>
            </a:r>
            <a:r>
              <a:rPr lang="en-GB" altLang="en-US" sz="2600" b="1" dirty="0">
                <a:latin typeface="Times New Roman" panose="02020603050405020304" charset="0"/>
                <a:cs typeface="Times New Roman" panose="02020603050405020304" charset="0"/>
              </a:rPr>
              <a:t>, </a:t>
            </a:r>
            <a:r>
              <a:rPr lang="en-GB" altLang="en-US" sz="2600" b="1" dirty="0" err="1">
                <a:latin typeface="Times New Roman" panose="02020603050405020304" charset="0"/>
                <a:cs typeface="Times New Roman" panose="02020603050405020304" charset="0"/>
              </a:rPr>
              <a:t>không</a:t>
            </a:r>
            <a:r>
              <a:rPr lang="en-GB" altLang="en-US" sz="2600" b="1" dirty="0">
                <a:latin typeface="Times New Roman" panose="02020603050405020304" charset="0"/>
                <a:cs typeface="Times New Roman" panose="02020603050405020304" charset="0"/>
              </a:rPr>
              <a:t> </a:t>
            </a:r>
            <a:r>
              <a:rPr lang="en-GB" altLang="en-US" sz="2600" b="1" dirty="0" err="1">
                <a:latin typeface="Times New Roman" panose="02020603050405020304" charset="0"/>
                <a:cs typeface="Times New Roman" panose="02020603050405020304" charset="0"/>
              </a:rPr>
              <a:t>khí</a:t>
            </a:r>
            <a:r>
              <a:rPr lang="en-GB" altLang="en-US" sz="2600" b="1" dirty="0">
                <a:latin typeface="Times New Roman" panose="02020603050405020304" charset="0"/>
                <a:cs typeface="Times New Roman" panose="02020603050405020304" charset="0"/>
              </a:rPr>
              <a:t> </a:t>
            </a:r>
            <a:r>
              <a:rPr lang="en-GB" altLang="en-US" sz="2600" b="1" dirty="0" err="1">
                <a:latin typeface="Times New Roman" panose="02020603050405020304" charset="0"/>
                <a:cs typeface="Times New Roman" panose="02020603050405020304" charset="0"/>
              </a:rPr>
              <a:t>cũng</a:t>
            </a:r>
            <a:r>
              <a:rPr lang="en-GB" altLang="en-US" sz="2600" b="1" dirty="0">
                <a:latin typeface="Times New Roman" panose="02020603050405020304" charset="0"/>
                <a:cs typeface="Times New Roman" panose="02020603050405020304" charset="0"/>
              </a:rPr>
              <a:t> </a:t>
            </a:r>
            <a:r>
              <a:rPr lang="en-GB" altLang="en-US" sz="2600" b="1" dirty="0" err="1">
                <a:latin typeface="Times New Roman" panose="02020603050405020304" charset="0"/>
                <a:cs typeface="Times New Roman" panose="02020603050405020304" charset="0"/>
              </a:rPr>
              <a:t>đang</a:t>
            </a:r>
            <a:r>
              <a:rPr lang="en-GB" altLang="en-US" sz="2600" b="1" dirty="0">
                <a:latin typeface="Times New Roman" panose="02020603050405020304" charset="0"/>
                <a:cs typeface="Times New Roman" panose="02020603050405020304" charset="0"/>
              </a:rPr>
              <a:t> </a:t>
            </a:r>
            <a:r>
              <a:rPr lang="en-GB" altLang="en-US" sz="2600" b="1" dirty="0" err="1">
                <a:latin typeface="Times New Roman" panose="02020603050405020304" charset="0"/>
                <a:cs typeface="Times New Roman" panose="02020603050405020304" charset="0"/>
              </a:rPr>
              <a:t>vận</a:t>
            </a:r>
            <a:r>
              <a:rPr lang="en-GB" altLang="en-US" sz="2600" b="1" dirty="0">
                <a:latin typeface="Times New Roman" panose="02020603050405020304" charset="0"/>
                <a:cs typeface="Times New Roman" panose="02020603050405020304" charset="0"/>
              </a:rPr>
              <a:t> </a:t>
            </a:r>
            <a:r>
              <a:rPr lang="en-GB" altLang="en-US" sz="2600" b="1" dirty="0" err="1">
                <a:latin typeface="Times New Roman" panose="02020603050405020304" charset="0"/>
                <a:cs typeface="Times New Roman" panose="02020603050405020304" charset="0"/>
              </a:rPr>
              <a:t>động</a:t>
            </a:r>
            <a:r>
              <a:rPr lang="en-GB" altLang="en-US" sz="2600" b="1" dirty="0">
                <a:latin typeface="Times New Roman" panose="02020603050405020304" charset="0"/>
                <a:cs typeface="Times New Roman" panose="02020603050405020304" charset="0"/>
              </a:rPr>
              <a:t>. </a:t>
            </a:r>
            <a:r>
              <a:rPr lang="en-GB" altLang="en-US" sz="2600" b="1" dirty="0" err="1">
                <a:latin typeface="Times New Roman" panose="02020603050405020304" charset="0"/>
                <a:cs typeface="Times New Roman" panose="02020603050405020304" charset="0"/>
              </a:rPr>
              <a:t>Nó</a:t>
            </a:r>
            <a:r>
              <a:rPr lang="en-GB" altLang="en-US" sz="2600" b="1" dirty="0">
                <a:latin typeface="Times New Roman" panose="02020603050405020304" charset="0"/>
                <a:cs typeface="Times New Roman" panose="02020603050405020304" charset="0"/>
              </a:rPr>
              <a:t> </a:t>
            </a:r>
            <a:r>
              <a:rPr lang="en-GB" altLang="en-US" sz="2600" b="1" dirty="0" err="1">
                <a:latin typeface="Times New Roman" panose="02020603050405020304" charset="0"/>
                <a:cs typeface="Times New Roman" panose="02020603050405020304" charset="0"/>
              </a:rPr>
              <a:t>trở</a:t>
            </a:r>
            <a:r>
              <a:rPr lang="en-GB" altLang="en-US" sz="2600" b="1" dirty="0">
                <a:latin typeface="Times New Roman" panose="02020603050405020304" charset="0"/>
                <a:cs typeface="Times New Roman" panose="02020603050405020304" charset="0"/>
              </a:rPr>
              <a:t> </a:t>
            </a:r>
            <a:r>
              <a:rPr lang="en-GB" altLang="en-US" sz="2600" b="1" dirty="0" err="1">
                <a:latin typeface="Times New Roman" panose="02020603050405020304" charset="0"/>
                <a:cs typeface="Times New Roman" panose="02020603050405020304" charset="0"/>
              </a:rPr>
              <a:t>nên</a:t>
            </a:r>
            <a:r>
              <a:rPr lang="en-GB" altLang="en-US" sz="2600" b="1" dirty="0">
                <a:latin typeface="Times New Roman" panose="02020603050405020304" charset="0"/>
                <a:cs typeface="Times New Roman" panose="02020603050405020304" charset="0"/>
              </a:rPr>
              <a:t> </a:t>
            </a:r>
            <a:r>
              <a:rPr lang="en-GB" altLang="en-US" sz="2600" b="1" dirty="0" err="1">
                <a:latin typeface="Times New Roman" panose="02020603050405020304" charset="0"/>
                <a:cs typeface="Times New Roman" panose="02020603050405020304" charset="0"/>
              </a:rPr>
              <a:t>nhẹ</a:t>
            </a:r>
            <a:r>
              <a:rPr lang="en-GB" altLang="en-US" sz="2600" b="1" dirty="0">
                <a:latin typeface="Times New Roman" panose="02020603050405020304" charset="0"/>
                <a:cs typeface="Times New Roman" panose="02020603050405020304" charset="0"/>
              </a:rPr>
              <a:t> </a:t>
            </a:r>
            <a:r>
              <a:rPr lang="en-GB" altLang="en-US" sz="2600" b="1" dirty="0" err="1">
                <a:latin typeface="Times New Roman" panose="02020603050405020304" charset="0"/>
                <a:cs typeface="Times New Roman" panose="02020603050405020304" charset="0"/>
              </a:rPr>
              <a:t>và</a:t>
            </a:r>
            <a:r>
              <a:rPr lang="en-GB" altLang="en-US" sz="2600" b="1" dirty="0">
                <a:latin typeface="Times New Roman" panose="02020603050405020304" charset="0"/>
                <a:cs typeface="Times New Roman" panose="02020603050405020304" charset="0"/>
              </a:rPr>
              <a:t> </a:t>
            </a:r>
            <a:r>
              <a:rPr lang="en-GB" altLang="en-US" sz="2600" b="1" dirty="0" err="1">
                <a:latin typeface="Times New Roman" panose="02020603050405020304" charset="0"/>
                <a:cs typeface="Times New Roman" panose="02020603050405020304" charset="0"/>
              </a:rPr>
              <a:t>trong</a:t>
            </a:r>
            <a:r>
              <a:rPr lang="en-GB" altLang="en-US" sz="2600" b="1" dirty="0">
                <a:latin typeface="Times New Roman" panose="02020603050405020304" charset="0"/>
                <a:cs typeface="Times New Roman" panose="02020603050405020304" charset="0"/>
              </a:rPr>
              <a:t>, </a:t>
            </a:r>
            <a:r>
              <a:rPr lang="en-GB" altLang="en-US" sz="2600" b="1" dirty="0" err="1">
                <a:latin typeface="Times New Roman" panose="02020603050405020304" charset="0"/>
                <a:cs typeface="Times New Roman" panose="02020603050405020304" charset="0"/>
              </a:rPr>
              <a:t>mát</a:t>
            </a:r>
            <a:r>
              <a:rPr lang="en-GB" altLang="en-US" sz="2600" b="1" dirty="0">
                <a:latin typeface="Times New Roman" panose="02020603050405020304" charset="0"/>
                <a:cs typeface="Times New Roman" panose="02020603050405020304" charset="0"/>
              </a:rPr>
              <a:t> </a:t>
            </a:r>
            <a:r>
              <a:rPr lang="en-GB" altLang="en-US" sz="2600" b="1" dirty="0" err="1">
                <a:latin typeface="Times New Roman" panose="02020603050405020304" charset="0"/>
                <a:cs typeface="Times New Roman" panose="02020603050405020304" charset="0"/>
              </a:rPr>
              <a:t>rượi</a:t>
            </a:r>
            <a:r>
              <a:rPr lang="en-GB" altLang="en-US" sz="2600" b="1" dirty="0">
                <a:latin typeface="Times New Roman" panose="02020603050405020304" charset="0"/>
                <a:cs typeface="Times New Roman" panose="02020603050405020304" charset="0"/>
              </a:rPr>
              <a:t>, </a:t>
            </a:r>
            <a:r>
              <a:rPr lang="en-GB" altLang="en-US" sz="2600" b="1" dirty="0" err="1">
                <a:latin typeface="Times New Roman" panose="02020603050405020304" charset="0"/>
                <a:cs typeface="Times New Roman" panose="02020603050405020304" charset="0"/>
              </a:rPr>
              <a:t>kích</a:t>
            </a:r>
            <a:r>
              <a:rPr lang="en-GB" altLang="en-US" sz="2600" b="1" dirty="0">
                <a:latin typeface="Times New Roman" panose="02020603050405020304" charset="0"/>
                <a:cs typeface="Times New Roman" panose="02020603050405020304" charset="0"/>
              </a:rPr>
              <a:t> </a:t>
            </a:r>
            <a:r>
              <a:rPr lang="en-GB" altLang="en-US" sz="2600" b="1" dirty="0" err="1">
                <a:latin typeface="Times New Roman" panose="02020603050405020304" charset="0"/>
                <a:cs typeface="Times New Roman" panose="02020603050405020304" charset="0"/>
              </a:rPr>
              <a:t>thích</a:t>
            </a:r>
            <a:r>
              <a:rPr lang="en-GB" altLang="en-US" sz="2600" b="1" dirty="0">
                <a:latin typeface="Times New Roman" panose="02020603050405020304" charset="0"/>
                <a:cs typeface="Times New Roman" panose="02020603050405020304" charset="0"/>
              </a:rPr>
              <a:t> </a:t>
            </a:r>
            <a:r>
              <a:rPr lang="en-GB" altLang="en-US" sz="2600" b="1" dirty="0" err="1">
                <a:latin typeface="Times New Roman" panose="02020603050405020304" charset="0"/>
                <a:cs typeface="Times New Roman" panose="02020603050405020304" charset="0"/>
              </a:rPr>
              <a:t>vào</a:t>
            </a:r>
            <a:r>
              <a:rPr lang="en-GB" altLang="en-US" sz="2600" b="1" dirty="0">
                <a:latin typeface="Times New Roman" panose="02020603050405020304" charset="0"/>
                <a:cs typeface="Times New Roman" panose="02020603050405020304" charset="0"/>
              </a:rPr>
              <a:t> </a:t>
            </a:r>
            <a:r>
              <a:rPr lang="en-GB" altLang="en-US" sz="2600" b="1" dirty="0" err="1">
                <a:latin typeface="Times New Roman" panose="02020603050405020304" charset="0"/>
                <a:cs typeface="Times New Roman" panose="02020603050405020304" charset="0"/>
              </a:rPr>
              <a:t>từng</a:t>
            </a:r>
            <a:r>
              <a:rPr lang="en-GB" altLang="en-US" sz="2600" b="1" dirty="0">
                <a:latin typeface="Times New Roman" panose="02020603050405020304" charset="0"/>
                <a:cs typeface="Times New Roman" panose="02020603050405020304" charset="0"/>
              </a:rPr>
              <a:t> </a:t>
            </a:r>
            <a:r>
              <a:rPr lang="en-GB" altLang="en-US" sz="2600" b="1" dirty="0" err="1">
                <a:latin typeface="Times New Roman" panose="02020603050405020304" charset="0"/>
                <a:cs typeface="Times New Roman" panose="02020603050405020304" charset="0"/>
              </a:rPr>
              <a:t>thớ</a:t>
            </a:r>
            <a:r>
              <a:rPr lang="en-GB" altLang="en-US" sz="2600" b="1" dirty="0">
                <a:latin typeface="Times New Roman" panose="02020603050405020304" charset="0"/>
                <a:cs typeface="Times New Roman" panose="02020603050405020304" charset="0"/>
              </a:rPr>
              <a:t> </a:t>
            </a:r>
            <a:r>
              <a:rPr lang="en-GB" altLang="en-US" sz="2600" b="1" dirty="0" err="1">
                <a:latin typeface="Times New Roman" panose="02020603050405020304" charset="0"/>
                <a:cs typeface="Times New Roman" panose="02020603050405020304" charset="0"/>
              </a:rPr>
              <a:t>thịt</a:t>
            </a:r>
            <a:r>
              <a:rPr lang="en-GB" altLang="en-US" sz="2600" b="1" dirty="0">
                <a:latin typeface="Times New Roman" panose="02020603050405020304" charset="0"/>
                <a:cs typeface="Times New Roman" panose="02020603050405020304" charset="0"/>
              </a:rPr>
              <a:t>, </a:t>
            </a:r>
            <a:r>
              <a:rPr lang="en-GB" altLang="en-US" sz="2600" b="1" dirty="0" err="1">
                <a:latin typeface="Times New Roman" panose="02020603050405020304" charset="0"/>
                <a:cs typeface="Times New Roman" panose="02020603050405020304" charset="0"/>
              </a:rPr>
              <a:t>khiến</a:t>
            </a:r>
            <a:r>
              <a:rPr lang="en-GB" altLang="en-US" sz="2600" b="1" dirty="0">
                <a:latin typeface="Times New Roman" panose="02020603050405020304" charset="0"/>
                <a:cs typeface="Times New Roman" panose="02020603050405020304" charset="0"/>
              </a:rPr>
              <a:t> con </a:t>
            </a:r>
            <a:r>
              <a:rPr lang="en-GB" altLang="en-US" sz="2600" b="1" dirty="0" err="1">
                <a:latin typeface="Times New Roman" panose="02020603050405020304" charset="0"/>
                <a:cs typeface="Times New Roman" panose="02020603050405020304" charset="0"/>
              </a:rPr>
              <a:t>người</a:t>
            </a:r>
            <a:r>
              <a:rPr lang="en-GB" altLang="en-US" sz="2600" b="1" dirty="0">
                <a:latin typeface="Times New Roman" panose="02020603050405020304" charset="0"/>
                <a:cs typeface="Times New Roman" panose="02020603050405020304" charset="0"/>
              </a:rPr>
              <a:t> ta </a:t>
            </a:r>
            <a:r>
              <a:rPr lang="en-GB" altLang="en-US" sz="2600" b="1" dirty="0" err="1">
                <a:latin typeface="Times New Roman" panose="02020603050405020304" charset="0"/>
                <a:cs typeface="Times New Roman" panose="02020603050405020304" charset="0"/>
              </a:rPr>
              <a:t>cảm</a:t>
            </a:r>
            <a:r>
              <a:rPr lang="en-GB" altLang="en-US" sz="2600" b="1" dirty="0">
                <a:latin typeface="Times New Roman" panose="02020603050405020304" charset="0"/>
                <a:cs typeface="Times New Roman" panose="02020603050405020304" charset="0"/>
              </a:rPr>
              <a:t> </a:t>
            </a:r>
            <a:r>
              <a:rPr lang="en-GB" altLang="en-US" sz="2600" b="1" dirty="0" err="1">
                <a:latin typeface="Times New Roman" panose="02020603050405020304" charset="0"/>
                <a:cs typeface="Times New Roman" panose="02020603050405020304" charset="0"/>
              </a:rPr>
              <a:t>thấy</a:t>
            </a:r>
            <a:r>
              <a:rPr lang="en-GB" altLang="en-US" sz="2600" b="1" dirty="0">
                <a:latin typeface="Times New Roman" panose="02020603050405020304" charset="0"/>
                <a:cs typeface="Times New Roman" panose="02020603050405020304" charset="0"/>
              </a:rPr>
              <a:t> </a:t>
            </a:r>
            <a:r>
              <a:rPr lang="en-GB" altLang="en-US" sz="2600" b="1" dirty="0" err="1">
                <a:latin typeface="Times New Roman" panose="02020603050405020304" charset="0"/>
                <a:cs typeface="Times New Roman" panose="02020603050405020304" charset="0"/>
              </a:rPr>
              <a:t>khoan</a:t>
            </a:r>
            <a:r>
              <a:rPr lang="en-GB" altLang="en-US" sz="2600" b="1" dirty="0">
                <a:latin typeface="Times New Roman" panose="02020603050405020304" charset="0"/>
                <a:cs typeface="Times New Roman" panose="02020603050405020304" charset="0"/>
              </a:rPr>
              <a:t> </a:t>
            </a:r>
            <a:r>
              <a:rPr lang="en-GB" altLang="en-US" sz="2600" b="1" dirty="0" err="1">
                <a:latin typeface="Times New Roman" panose="02020603050405020304" charset="0"/>
                <a:cs typeface="Times New Roman" panose="02020603050405020304" charset="0"/>
              </a:rPr>
              <a:t>khoái</a:t>
            </a:r>
            <a:r>
              <a:rPr lang="en-GB" altLang="en-US" sz="2600" b="1" dirty="0">
                <a:latin typeface="Times New Roman" panose="02020603050405020304" charset="0"/>
                <a:cs typeface="Times New Roman" panose="02020603050405020304" charset="0"/>
              </a:rPr>
              <a:t> </a:t>
            </a:r>
            <a:r>
              <a:rPr lang="en-GB" altLang="en-US" sz="2600" b="1" dirty="0" err="1">
                <a:latin typeface="Times New Roman" panose="02020603050405020304" charset="0"/>
                <a:cs typeface="Times New Roman" panose="02020603050405020304" charset="0"/>
              </a:rPr>
              <a:t>lạ</a:t>
            </a:r>
            <a:r>
              <a:rPr lang="en-GB" altLang="en-US" sz="2600" b="1" dirty="0">
                <a:latin typeface="Times New Roman" panose="02020603050405020304" charset="0"/>
                <a:cs typeface="Times New Roman" panose="02020603050405020304" charset="0"/>
              </a:rPr>
              <a:t> </a:t>
            </a:r>
            <a:r>
              <a:rPr lang="en-GB" altLang="en-US" sz="2600" b="1" dirty="0" err="1">
                <a:latin typeface="Times New Roman" panose="02020603050405020304" charset="0"/>
                <a:cs typeface="Times New Roman" panose="02020603050405020304" charset="0"/>
              </a:rPr>
              <a:t>thường</a:t>
            </a:r>
            <a:r>
              <a:rPr lang="en-GB" altLang="en-US" sz="2600" b="1" dirty="0">
                <a:latin typeface="Times New Roman" panose="02020603050405020304" charset="0"/>
                <a:cs typeface="Times New Roman" panose="02020603050405020304" charset="0"/>
              </a:rPr>
              <a:t>. </a:t>
            </a:r>
            <a:r>
              <a:rPr lang="en-GB" altLang="en-US" sz="2600" b="1" dirty="0" err="1">
                <a:latin typeface="Times New Roman" panose="02020603050405020304" charset="0"/>
                <a:cs typeface="Times New Roman" panose="02020603050405020304" charset="0"/>
              </a:rPr>
              <a:t>Bên</a:t>
            </a:r>
            <a:r>
              <a:rPr lang="en-GB" altLang="en-US" sz="2600" b="1" dirty="0">
                <a:latin typeface="Times New Roman" panose="02020603050405020304" charset="0"/>
                <a:cs typeface="Times New Roman" panose="02020603050405020304" charset="0"/>
              </a:rPr>
              <a:t> </a:t>
            </a:r>
            <a:r>
              <a:rPr lang="en-GB" altLang="en-US" sz="2600" b="1" dirty="0" err="1">
                <a:latin typeface="Times New Roman" panose="02020603050405020304" charset="0"/>
                <a:cs typeface="Times New Roman" panose="02020603050405020304" charset="0"/>
              </a:rPr>
              <a:t>dưới</a:t>
            </a:r>
            <a:r>
              <a:rPr lang="en-GB" altLang="en-US" sz="2600" b="1" dirty="0">
                <a:latin typeface="Times New Roman" panose="02020603050405020304" charset="0"/>
                <a:cs typeface="Times New Roman" panose="02020603050405020304" charset="0"/>
              </a:rPr>
              <a:t> </a:t>
            </a:r>
            <a:r>
              <a:rPr lang="en-GB" altLang="en-US" sz="2600" b="1" dirty="0" err="1">
                <a:latin typeface="Times New Roman" panose="02020603050405020304" charset="0"/>
                <a:cs typeface="Times New Roman" panose="02020603050405020304" charset="0"/>
              </a:rPr>
              <a:t>kia</a:t>
            </a:r>
            <a:r>
              <a:rPr lang="en-GB" altLang="en-US" sz="2600" b="1" dirty="0">
                <a:latin typeface="Times New Roman" panose="02020603050405020304" charset="0"/>
                <a:cs typeface="Times New Roman" panose="02020603050405020304" charset="0"/>
              </a:rPr>
              <a:t>, </a:t>
            </a:r>
            <a:r>
              <a:rPr lang="en-GB" altLang="en-US" sz="2600" b="1" dirty="0" err="1">
                <a:latin typeface="Times New Roman" panose="02020603050405020304" charset="0"/>
                <a:cs typeface="Times New Roman" panose="02020603050405020304" charset="0"/>
              </a:rPr>
              <a:t>hàng</a:t>
            </a:r>
            <a:r>
              <a:rPr lang="en-GB" altLang="en-US" sz="2600" b="1" dirty="0">
                <a:latin typeface="Times New Roman" panose="02020603050405020304" charset="0"/>
                <a:cs typeface="Times New Roman" panose="02020603050405020304" charset="0"/>
              </a:rPr>
              <a:t> </a:t>
            </a:r>
            <a:r>
              <a:rPr lang="en-GB" altLang="en-US" sz="2600" b="1" dirty="0" err="1">
                <a:latin typeface="Times New Roman" panose="02020603050405020304" charset="0"/>
                <a:cs typeface="Times New Roman" panose="02020603050405020304" charset="0"/>
              </a:rPr>
              <a:t>cây</a:t>
            </a:r>
            <a:r>
              <a:rPr lang="en-GB" altLang="en-US" sz="2600" b="1" dirty="0">
                <a:latin typeface="Times New Roman" panose="02020603050405020304" charset="0"/>
                <a:cs typeface="Times New Roman" panose="02020603050405020304" charset="0"/>
              </a:rPr>
              <a:t> </a:t>
            </a:r>
            <a:r>
              <a:rPr lang="en-GB" altLang="en-US" sz="2600" b="1" dirty="0" err="1">
                <a:latin typeface="Times New Roman" panose="02020603050405020304" charset="0"/>
                <a:cs typeface="Times New Roman" panose="02020603050405020304" charset="0"/>
              </a:rPr>
              <a:t>xanh</a:t>
            </a:r>
            <a:r>
              <a:rPr lang="en-GB" altLang="en-US" sz="2600" b="1" dirty="0">
                <a:latin typeface="Times New Roman" panose="02020603050405020304" charset="0"/>
                <a:cs typeface="Times New Roman" panose="02020603050405020304" charset="0"/>
              </a:rPr>
              <a:t> </a:t>
            </a:r>
            <a:r>
              <a:rPr lang="en-GB" altLang="en-US" sz="2600" b="1" dirty="0" err="1">
                <a:latin typeface="Times New Roman" panose="02020603050405020304" charset="0"/>
                <a:cs typeface="Times New Roman" panose="02020603050405020304" charset="0"/>
              </a:rPr>
              <a:t>cũng</a:t>
            </a:r>
            <a:r>
              <a:rPr lang="en-GB" altLang="en-US" sz="2600" b="1" dirty="0">
                <a:latin typeface="Times New Roman" panose="02020603050405020304" charset="0"/>
                <a:cs typeface="Times New Roman" panose="02020603050405020304" charset="0"/>
              </a:rPr>
              <a:t> </a:t>
            </a:r>
            <a:r>
              <a:rPr lang="en-GB" altLang="en-US" sz="2600" b="1" dirty="0" err="1">
                <a:latin typeface="Times New Roman" panose="02020603050405020304" charset="0"/>
                <a:cs typeface="Times New Roman" panose="02020603050405020304" charset="0"/>
              </a:rPr>
              <a:t>vừa</a:t>
            </a:r>
            <a:r>
              <a:rPr lang="en-GB" altLang="en-US" sz="2600" b="1" dirty="0">
                <a:latin typeface="Times New Roman" panose="02020603050405020304" charset="0"/>
                <a:cs typeface="Times New Roman" panose="02020603050405020304" charset="0"/>
              </a:rPr>
              <a:t> </a:t>
            </a:r>
            <a:r>
              <a:rPr lang="en-GB" altLang="en-US" sz="2600" b="1" dirty="0" err="1">
                <a:latin typeface="Times New Roman" panose="02020603050405020304" charset="0"/>
                <a:cs typeface="Times New Roman" panose="02020603050405020304" charset="0"/>
              </a:rPr>
              <a:t>tỉnh</a:t>
            </a:r>
            <a:r>
              <a:rPr lang="en-GB" altLang="en-US" sz="2600" b="1" dirty="0">
                <a:latin typeface="Times New Roman" panose="02020603050405020304" charset="0"/>
                <a:cs typeface="Times New Roman" panose="02020603050405020304" charset="0"/>
              </a:rPr>
              <a:t> </a:t>
            </a:r>
            <a:r>
              <a:rPr lang="en-GB" altLang="en-US" sz="2600" b="1" dirty="0" err="1">
                <a:latin typeface="Times New Roman" panose="02020603050405020304" charset="0"/>
                <a:cs typeface="Times New Roman" panose="02020603050405020304" charset="0"/>
              </a:rPr>
              <a:t>giấc</a:t>
            </a:r>
            <a:r>
              <a:rPr lang="en-GB" altLang="en-US" sz="2600" b="1" dirty="0">
                <a:latin typeface="Times New Roman" panose="02020603050405020304" charset="0"/>
                <a:cs typeface="Times New Roman" panose="02020603050405020304" charset="0"/>
              </a:rPr>
              <a:t>, </a:t>
            </a:r>
            <a:r>
              <a:rPr lang="en-GB" altLang="en-US" sz="2600" b="1" dirty="0" err="1">
                <a:latin typeface="Times New Roman" panose="02020603050405020304" charset="0"/>
                <a:cs typeface="Times New Roman" panose="02020603050405020304" charset="0"/>
              </a:rPr>
              <a:t>đang</a:t>
            </a:r>
            <a:r>
              <a:rPr lang="en-GB" altLang="en-US" sz="2600" b="1" dirty="0">
                <a:latin typeface="Times New Roman" panose="02020603050405020304" charset="0"/>
                <a:cs typeface="Times New Roman" panose="02020603050405020304" charset="0"/>
              </a:rPr>
              <a:t> </a:t>
            </a:r>
            <a:r>
              <a:rPr lang="en-GB" altLang="en-US" sz="2600" b="1" dirty="0" err="1">
                <a:latin typeface="Times New Roman" panose="02020603050405020304" charset="0"/>
                <a:cs typeface="Times New Roman" panose="02020603050405020304" charset="0"/>
              </a:rPr>
              <a:t>khẽ</a:t>
            </a:r>
            <a:r>
              <a:rPr lang="en-GB" altLang="en-US" sz="2600" b="1" dirty="0">
                <a:latin typeface="Times New Roman" panose="02020603050405020304" charset="0"/>
                <a:cs typeface="Times New Roman" panose="02020603050405020304" charset="0"/>
              </a:rPr>
              <a:t> </a:t>
            </a:r>
            <a:r>
              <a:rPr lang="en-GB" altLang="en-US" sz="2600" b="1" dirty="0" err="1">
                <a:latin typeface="Times New Roman" panose="02020603050405020304" charset="0"/>
                <a:cs typeface="Times New Roman" panose="02020603050405020304" charset="0"/>
              </a:rPr>
              <a:t>rùng</a:t>
            </a:r>
            <a:r>
              <a:rPr lang="en-GB" altLang="en-US" sz="2600" b="1" dirty="0">
                <a:latin typeface="Times New Roman" panose="02020603050405020304" charset="0"/>
                <a:cs typeface="Times New Roman" panose="02020603050405020304" charset="0"/>
              </a:rPr>
              <a:t> </a:t>
            </a:r>
            <a:r>
              <a:rPr lang="en-GB" altLang="en-US" sz="2600" b="1" dirty="0" err="1">
                <a:latin typeface="Times New Roman" panose="02020603050405020304" charset="0"/>
                <a:cs typeface="Times New Roman" panose="02020603050405020304" charset="0"/>
              </a:rPr>
              <a:t>mình</a:t>
            </a:r>
            <a:r>
              <a:rPr lang="en-GB" altLang="en-US" sz="2600" b="1" dirty="0">
                <a:latin typeface="Times New Roman" panose="02020603050405020304" charset="0"/>
                <a:cs typeface="Times New Roman" panose="02020603050405020304" charset="0"/>
              </a:rPr>
              <a:t>. </a:t>
            </a:r>
            <a:r>
              <a:rPr lang="en-GB" altLang="en-US" sz="2600" b="1" dirty="0" err="1">
                <a:latin typeface="Times New Roman" panose="02020603050405020304" charset="0"/>
                <a:cs typeface="Times New Roman" panose="02020603050405020304" charset="0"/>
              </a:rPr>
              <a:t>Trên</a:t>
            </a:r>
            <a:r>
              <a:rPr lang="en-GB" altLang="en-US" sz="2600" b="1" dirty="0">
                <a:latin typeface="Times New Roman" panose="02020603050405020304" charset="0"/>
                <a:cs typeface="Times New Roman" panose="02020603050405020304" charset="0"/>
              </a:rPr>
              <a:t> </a:t>
            </a:r>
            <a:r>
              <a:rPr lang="en-GB" altLang="en-US" sz="2600" b="1" dirty="0" err="1">
                <a:latin typeface="Times New Roman" panose="02020603050405020304" charset="0"/>
                <a:cs typeface="Times New Roman" panose="02020603050405020304" charset="0"/>
              </a:rPr>
              <a:t>những</a:t>
            </a:r>
            <a:r>
              <a:rPr lang="en-GB" altLang="en-US" sz="2600" b="1" dirty="0">
                <a:latin typeface="Times New Roman" panose="02020603050405020304" charset="0"/>
                <a:cs typeface="Times New Roman" panose="02020603050405020304" charset="0"/>
              </a:rPr>
              <a:t> </a:t>
            </a:r>
            <a:r>
              <a:rPr lang="en-GB" altLang="en-US" sz="2600" b="1" dirty="0" err="1">
                <a:latin typeface="Times New Roman" panose="02020603050405020304" charset="0"/>
                <a:cs typeface="Times New Roman" panose="02020603050405020304" charset="0"/>
              </a:rPr>
              <a:t>chiếc</a:t>
            </a:r>
            <a:r>
              <a:rPr lang="en-GB" altLang="en-US" sz="2600" b="1" dirty="0">
                <a:latin typeface="Times New Roman" panose="02020603050405020304" charset="0"/>
                <a:cs typeface="Times New Roman" panose="02020603050405020304" charset="0"/>
              </a:rPr>
              <a:t> </a:t>
            </a:r>
            <a:r>
              <a:rPr lang="en-GB" altLang="en-US" sz="2600" b="1" dirty="0" err="1">
                <a:latin typeface="Times New Roman" panose="02020603050405020304" charset="0"/>
                <a:cs typeface="Times New Roman" panose="02020603050405020304" charset="0"/>
              </a:rPr>
              <a:t>lá</a:t>
            </a:r>
            <a:r>
              <a:rPr lang="en-GB" altLang="en-US" sz="2600" b="1" dirty="0">
                <a:latin typeface="Times New Roman" panose="02020603050405020304" charset="0"/>
                <a:cs typeface="Times New Roman" panose="02020603050405020304" charset="0"/>
              </a:rPr>
              <a:t> </a:t>
            </a:r>
            <a:r>
              <a:rPr lang="en-GB" altLang="en-US" sz="2600" b="1" dirty="0" err="1">
                <a:latin typeface="Times New Roman" panose="02020603050405020304" charset="0"/>
                <a:cs typeface="Times New Roman" panose="02020603050405020304" charset="0"/>
              </a:rPr>
              <a:t>ướt</a:t>
            </a:r>
            <a:r>
              <a:rPr lang="en-GB" altLang="en-US" sz="2600" b="1" dirty="0">
                <a:latin typeface="Times New Roman" panose="02020603050405020304" charset="0"/>
                <a:cs typeface="Times New Roman" panose="02020603050405020304" charset="0"/>
              </a:rPr>
              <a:t> </a:t>
            </a:r>
            <a:r>
              <a:rPr lang="en-GB" altLang="en-US" sz="2600" b="1" dirty="0" err="1">
                <a:latin typeface="Times New Roman" panose="02020603050405020304" charset="0"/>
                <a:cs typeface="Times New Roman" panose="02020603050405020304" charset="0"/>
              </a:rPr>
              <a:t>đẫm</a:t>
            </a:r>
            <a:r>
              <a:rPr lang="en-GB" altLang="en-US" sz="2600" b="1" dirty="0">
                <a:latin typeface="Times New Roman" panose="02020603050405020304" charset="0"/>
                <a:cs typeface="Times New Roman" panose="02020603050405020304" charset="0"/>
              </a:rPr>
              <a:t> </a:t>
            </a:r>
            <a:r>
              <a:rPr lang="en-GB" altLang="en-US" sz="2600" b="1" dirty="0" err="1">
                <a:latin typeface="Times New Roman" panose="02020603050405020304" charset="0"/>
                <a:cs typeface="Times New Roman" panose="02020603050405020304" charset="0"/>
              </a:rPr>
              <a:t>hơi</a:t>
            </a:r>
            <a:r>
              <a:rPr lang="en-GB" altLang="en-US" sz="2600" b="1" dirty="0">
                <a:latin typeface="Times New Roman" panose="02020603050405020304" charset="0"/>
                <a:cs typeface="Times New Roman" panose="02020603050405020304" charset="0"/>
              </a:rPr>
              <a:t> </a:t>
            </a:r>
            <a:r>
              <a:rPr lang="en-GB" altLang="en-US" sz="2600" b="1" dirty="0" err="1">
                <a:latin typeface="Times New Roman" panose="02020603050405020304" charset="0"/>
                <a:cs typeface="Times New Roman" panose="02020603050405020304" charset="0"/>
              </a:rPr>
              <a:t>sương</a:t>
            </a:r>
            <a:r>
              <a:rPr lang="en-GB" altLang="en-US" sz="2600" b="1" dirty="0">
                <a:latin typeface="Times New Roman" panose="02020603050405020304" charset="0"/>
                <a:cs typeface="Times New Roman" panose="02020603050405020304" charset="0"/>
              </a:rPr>
              <a:t> </a:t>
            </a:r>
            <a:r>
              <a:rPr lang="en-GB" altLang="en-US" sz="2600" b="1" dirty="0" err="1">
                <a:latin typeface="Times New Roman" panose="02020603050405020304" charset="0"/>
                <a:cs typeface="Times New Roman" panose="02020603050405020304" charset="0"/>
              </a:rPr>
              <a:t>là</a:t>
            </a:r>
            <a:r>
              <a:rPr lang="en-GB" altLang="en-US" sz="2600" b="1" dirty="0">
                <a:latin typeface="Times New Roman" panose="02020603050405020304" charset="0"/>
                <a:cs typeface="Times New Roman" panose="02020603050405020304" charset="0"/>
              </a:rPr>
              <a:t> </a:t>
            </a:r>
            <a:r>
              <a:rPr lang="en-GB" altLang="en-US" sz="2600" b="1" dirty="0" err="1">
                <a:latin typeface="Times New Roman" panose="02020603050405020304" charset="0"/>
                <a:cs typeface="Times New Roman" panose="02020603050405020304" charset="0"/>
              </a:rPr>
              <a:t>những</a:t>
            </a:r>
            <a:r>
              <a:rPr lang="en-GB" altLang="en-US" sz="2600" b="1" dirty="0">
                <a:latin typeface="Times New Roman" panose="02020603050405020304" charset="0"/>
                <a:cs typeface="Times New Roman" panose="02020603050405020304" charset="0"/>
              </a:rPr>
              <a:t> </a:t>
            </a:r>
            <a:r>
              <a:rPr lang="en-GB" altLang="en-US" sz="2600" b="1" dirty="0" err="1">
                <a:latin typeface="Times New Roman" panose="02020603050405020304" charset="0"/>
                <a:cs typeface="Times New Roman" panose="02020603050405020304" charset="0"/>
              </a:rPr>
              <a:t>chú</a:t>
            </a:r>
            <a:r>
              <a:rPr lang="en-GB" altLang="en-US" sz="2600" b="1" dirty="0">
                <a:latin typeface="Times New Roman" panose="02020603050405020304" charset="0"/>
                <a:cs typeface="Times New Roman" panose="02020603050405020304" charset="0"/>
              </a:rPr>
              <a:t> </a:t>
            </a:r>
            <a:r>
              <a:rPr lang="en-GB" altLang="en-US" sz="2600" b="1" dirty="0" err="1">
                <a:latin typeface="Times New Roman" panose="02020603050405020304" charset="0"/>
                <a:cs typeface="Times New Roman" panose="02020603050405020304" charset="0"/>
              </a:rPr>
              <a:t>sâu</a:t>
            </a:r>
            <a:r>
              <a:rPr lang="en-GB" altLang="en-US" sz="2600" b="1" dirty="0">
                <a:latin typeface="Times New Roman" panose="02020603050405020304" charset="0"/>
                <a:cs typeface="Times New Roman" panose="02020603050405020304" charset="0"/>
              </a:rPr>
              <a:t> </a:t>
            </a:r>
            <a:r>
              <a:rPr lang="en-GB" altLang="en-US" sz="2600" b="1" dirty="0" err="1">
                <a:latin typeface="Times New Roman" panose="02020603050405020304" charset="0"/>
                <a:cs typeface="Times New Roman" panose="02020603050405020304" charset="0"/>
              </a:rPr>
              <a:t>còn</a:t>
            </a:r>
            <a:r>
              <a:rPr lang="en-GB" altLang="en-US" sz="2600" b="1" dirty="0">
                <a:latin typeface="Times New Roman" panose="02020603050405020304" charset="0"/>
                <a:cs typeface="Times New Roman" panose="02020603050405020304" charset="0"/>
              </a:rPr>
              <a:t> </a:t>
            </a:r>
            <a:r>
              <a:rPr lang="en-GB" altLang="en-US" sz="2600" b="1" dirty="0" err="1">
                <a:latin typeface="Times New Roman" panose="02020603050405020304" charset="0"/>
                <a:cs typeface="Times New Roman" panose="02020603050405020304" charset="0"/>
              </a:rPr>
              <a:t>ngái</a:t>
            </a:r>
            <a:r>
              <a:rPr lang="en-GB" altLang="en-US" sz="2600" b="1" dirty="0">
                <a:latin typeface="Times New Roman" panose="02020603050405020304" charset="0"/>
                <a:cs typeface="Times New Roman" panose="02020603050405020304" charset="0"/>
              </a:rPr>
              <a:t> </a:t>
            </a:r>
            <a:r>
              <a:rPr lang="en-GB" altLang="en-US" sz="2600" b="1" dirty="0" err="1">
                <a:latin typeface="Times New Roman" panose="02020603050405020304" charset="0"/>
                <a:cs typeface="Times New Roman" panose="02020603050405020304" charset="0"/>
              </a:rPr>
              <a:t>ngủ</a:t>
            </a:r>
            <a:r>
              <a:rPr lang="en-GB" altLang="en-US" sz="2600" b="1" dirty="0">
                <a:latin typeface="Times New Roman" panose="02020603050405020304" charset="0"/>
                <a:cs typeface="Times New Roman" panose="02020603050405020304" charset="0"/>
              </a:rPr>
              <a:t>, </a:t>
            </a:r>
            <a:r>
              <a:rPr lang="en-GB" altLang="en-US" sz="2600" b="1" dirty="0" err="1">
                <a:latin typeface="Times New Roman" panose="02020603050405020304" charset="0"/>
                <a:cs typeface="Times New Roman" panose="02020603050405020304" charset="0"/>
              </a:rPr>
              <a:t>khẽ</a:t>
            </a:r>
            <a:r>
              <a:rPr lang="en-GB" altLang="en-US" sz="2600" b="1" dirty="0">
                <a:latin typeface="Times New Roman" panose="02020603050405020304" charset="0"/>
                <a:cs typeface="Times New Roman" panose="02020603050405020304" charset="0"/>
              </a:rPr>
              <a:t> </a:t>
            </a:r>
            <a:r>
              <a:rPr lang="en-GB" altLang="en-US" sz="2600" b="1" dirty="0" err="1">
                <a:latin typeface="Times New Roman" panose="02020603050405020304" charset="0"/>
                <a:cs typeface="Times New Roman" panose="02020603050405020304" charset="0"/>
              </a:rPr>
              <a:t>cuộn</a:t>
            </a:r>
            <a:r>
              <a:rPr lang="en-GB" altLang="en-US" sz="2600" b="1" dirty="0">
                <a:latin typeface="Times New Roman" panose="02020603050405020304" charset="0"/>
                <a:cs typeface="Times New Roman" panose="02020603050405020304" charset="0"/>
              </a:rPr>
              <a:t> </a:t>
            </a:r>
            <a:r>
              <a:rPr lang="en-GB" altLang="en-US" sz="2600" b="1" dirty="0" err="1">
                <a:latin typeface="Times New Roman" panose="02020603050405020304" charset="0"/>
                <a:cs typeface="Times New Roman" panose="02020603050405020304" charset="0"/>
              </a:rPr>
              <a:t>tròn</a:t>
            </a:r>
            <a:r>
              <a:rPr lang="en-GB" altLang="en-US" sz="2600" b="1" dirty="0">
                <a:latin typeface="Times New Roman" panose="02020603050405020304" charset="0"/>
                <a:cs typeface="Times New Roman" panose="02020603050405020304" charset="0"/>
              </a:rPr>
              <a:t> </a:t>
            </a:r>
            <a:r>
              <a:rPr lang="en-GB" altLang="en-US" sz="2600" b="1" dirty="0" err="1">
                <a:latin typeface="Times New Roman" panose="02020603050405020304" charset="0"/>
                <a:cs typeface="Times New Roman" panose="02020603050405020304" charset="0"/>
              </a:rPr>
              <a:t>người</a:t>
            </a:r>
            <a:r>
              <a:rPr lang="en-GB" altLang="en-US" sz="2600" b="1" dirty="0">
                <a:latin typeface="Times New Roman" panose="02020603050405020304" charset="0"/>
                <a:cs typeface="Times New Roman" panose="02020603050405020304" charset="0"/>
              </a:rPr>
              <a:t> </a:t>
            </a:r>
            <a:r>
              <a:rPr lang="en-GB" altLang="en-US" sz="2600" b="1" dirty="0" err="1">
                <a:latin typeface="Times New Roman" panose="02020603050405020304" charset="0"/>
                <a:cs typeface="Times New Roman" panose="02020603050405020304" charset="0"/>
              </a:rPr>
              <a:t>trong</a:t>
            </a:r>
            <a:r>
              <a:rPr lang="en-GB" altLang="en-US" sz="2600" b="1" dirty="0">
                <a:latin typeface="Times New Roman" panose="02020603050405020304" charset="0"/>
                <a:cs typeface="Times New Roman" panose="02020603050405020304" charset="0"/>
              </a:rPr>
              <a:t> </a:t>
            </a:r>
            <a:r>
              <a:rPr lang="en-GB" altLang="en-US" sz="2600" b="1" dirty="0" err="1">
                <a:latin typeface="Times New Roman" panose="02020603050405020304" charset="0"/>
                <a:cs typeface="Times New Roman" panose="02020603050405020304" charset="0"/>
              </a:rPr>
              <a:t>lá</a:t>
            </a:r>
            <a:r>
              <a:rPr lang="en-GB" altLang="en-US" sz="2600" b="1" dirty="0">
                <a:latin typeface="Times New Roman" panose="02020603050405020304" charset="0"/>
                <a:cs typeface="Times New Roman" panose="02020603050405020304" charset="0"/>
              </a:rPr>
              <a:t> </a:t>
            </a:r>
            <a:r>
              <a:rPr lang="en-GB" altLang="en-US" sz="2600" b="1" dirty="0" err="1">
                <a:latin typeface="Times New Roman" panose="02020603050405020304" charset="0"/>
                <a:cs typeface="Times New Roman" panose="02020603050405020304" charset="0"/>
              </a:rPr>
              <a:t>chưa</a:t>
            </a:r>
            <a:r>
              <a:rPr lang="en-GB" altLang="en-US" sz="2600" b="1" dirty="0">
                <a:latin typeface="Times New Roman" panose="02020603050405020304" charset="0"/>
                <a:cs typeface="Times New Roman" panose="02020603050405020304" charset="0"/>
              </a:rPr>
              <a:t> </a:t>
            </a:r>
            <a:r>
              <a:rPr lang="en-GB" altLang="en-US" sz="2600" b="1" dirty="0" err="1">
                <a:latin typeface="Times New Roman" panose="02020603050405020304" charset="0"/>
                <a:cs typeface="Times New Roman" panose="02020603050405020304" charset="0"/>
              </a:rPr>
              <a:t>chịu</a:t>
            </a:r>
            <a:r>
              <a:rPr lang="en-GB" altLang="en-US" sz="2600" b="1" dirty="0">
                <a:latin typeface="Times New Roman" panose="02020603050405020304" charset="0"/>
                <a:cs typeface="Times New Roman" panose="02020603050405020304" charset="0"/>
              </a:rPr>
              <a:t> </a:t>
            </a:r>
            <a:r>
              <a:rPr lang="en-GB" altLang="en-US" sz="2600" b="1" dirty="0" err="1">
                <a:latin typeface="Times New Roman" panose="02020603050405020304" charset="0"/>
                <a:cs typeface="Times New Roman" panose="02020603050405020304" charset="0"/>
              </a:rPr>
              <a:t>chào</a:t>
            </a:r>
            <a:r>
              <a:rPr lang="en-GB" altLang="en-US" sz="2600" b="1" dirty="0">
                <a:latin typeface="Times New Roman" panose="02020603050405020304" charset="0"/>
                <a:cs typeface="Times New Roman" panose="02020603050405020304" charset="0"/>
              </a:rPr>
              <a:t> </a:t>
            </a:r>
            <a:r>
              <a:rPr lang="en-GB" altLang="en-US" sz="2600" b="1" dirty="0" err="1">
                <a:latin typeface="Times New Roman" panose="02020603050405020304" charset="0"/>
                <a:cs typeface="Times New Roman" panose="02020603050405020304" charset="0"/>
              </a:rPr>
              <a:t>đón</a:t>
            </a:r>
            <a:r>
              <a:rPr lang="en-GB" altLang="en-US" sz="2600" b="1" dirty="0">
                <a:latin typeface="Times New Roman" panose="02020603050405020304" charset="0"/>
                <a:cs typeface="Times New Roman" panose="02020603050405020304" charset="0"/>
              </a:rPr>
              <a:t> </a:t>
            </a:r>
            <a:r>
              <a:rPr lang="en-GB" altLang="en-US" sz="2600" b="1" dirty="0" err="1">
                <a:latin typeface="Times New Roman" panose="02020603050405020304" charset="0"/>
                <a:cs typeface="Times New Roman" panose="02020603050405020304" charset="0"/>
              </a:rPr>
              <a:t>bình</a:t>
            </a:r>
            <a:r>
              <a:rPr lang="en-GB" altLang="en-US" sz="2600" b="1" dirty="0">
                <a:latin typeface="Times New Roman" panose="02020603050405020304" charset="0"/>
                <a:cs typeface="Times New Roman" panose="02020603050405020304" charset="0"/>
              </a:rPr>
              <a:t> minh. </a:t>
            </a:r>
            <a:r>
              <a:rPr lang="en-GB" altLang="en-US" sz="2600" b="1" dirty="0" err="1">
                <a:latin typeface="Times New Roman" panose="02020603050405020304" charset="0"/>
                <a:cs typeface="Times New Roman" panose="02020603050405020304" charset="0"/>
              </a:rPr>
              <a:t>Những</a:t>
            </a:r>
            <a:r>
              <a:rPr lang="en-GB" altLang="en-US" sz="2600" b="1" dirty="0">
                <a:latin typeface="Times New Roman" panose="02020603050405020304" charset="0"/>
                <a:cs typeface="Times New Roman" panose="02020603050405020304" charset="0"/>
              </a:rPr>
              <a:t> </a:t>
            </a:r>
            <a:r>
              <a:rPr lang="en-GB" altLang="en-US" sz="2600" b="1" dirty="0" err="1">
                <a:latin typeface="Times New Roman" panose="02020603050405020304" charset="0"/>
                <a:cs typeface="Times New Roman" panose="02020603050405020304" charset="0"/>
              </a:rPr>
              <a:t>chú</a:t>
            </a:r>
            <a:r>
              <a:rPr lang="en-GB" altLang="en-US" sz="2600" b="1" dirty="0">
                <a:latin typeface="Times New Roman" panose="02020603050405020304" charset="0"/>
                <a:cs typeface="Times New Roman" panose="02020603050405020304" charset="0"/>
              </a:rPr>
              <a:t> </a:t>
            </a:r>
            <a:r>
              <a:rPr lang="en-GB" altLang="en-US" sz="2600" b="1" dirty="0" err="1">
                <a:latin typeface="Times New Roman" panose="02020603050405020304" charset="0"/>
                <a:cs typeface="Times New Roman" panose="02020603050405020304" charset="0"/>
              </a:rPr>
              <a:t>chim</a:t>
            </a:r>
            <a:r>
              <a:rPr lang="en-GB" altLang="en-US" sz="2600" b="1" dirty="0">
                <a:latin typeface="Times New Roman" panose="02020603050405020304" charset="0"/>
                <a:cs typeface="Times New Roman" panose="02020603050405020304" charset="0"/>
              </a:rPr>
              <a:t> </a:t>
            </a:r>
            <a:r>
              <a:rPr lang="en-GB" altLang="en-US" sz="2600" b="1" dirty="0" err="1">
                <a:latin typeface="Times New Roman" panose="02020603050405020304" charset="0"/>
                <a:cs typeface="Times New Roman" panose="02020603050405020304" charset="0"/>
              </a:rPr>
              <a:t>chăm</a:t>
            </a:r>
            <a:r>
              <a:rPr lang="en-GB" altLang="en-US" sz="2600" b="1" dirty="0">
                <a:latin typeface="Times New Roman" panose="02020603050405020304" charset="0"/>
                <a:cs typeface="Times New Roman" panose="02020603050405020304" charset="0"/>
              </a:rPr>
              <a:t> </a:t>
            </a:r>
            <a:r>
              <a:rPr lang="en-GB" altLang="en-US" sz="2600" b="1" dirty="0" err="1">
                <a:latin typeface="Times New Roman" panose="02020603050405020304" charset="0"/>
                <a:cs typeface="Times New Roman" panose="02020603050405020304" charset="0"/>
              </a:rPr>
              <a:t>chỉ</a:t>
            </a:r>
            <a:r>
              <a:rPr lang="en-GB" altLang="en-US" sz="2600" b="1" dirty="0">
                <a:latin typeface="Times New Roman" panose="02020603050405020304" charset="0"/>
                <a:cs typeface="Times New Roman" panose="02020603050405020304" charset="0"/>
              </a:rPr>
              <a:t> </a:t>
            </a:r>
            <a:r>
              <a:rPr lang="en-GB" altLang="en-US" sz="2600" b="1" dirty="0" err="1">
                <a:latin typeface="Times New Roman" panose="02020603050405020304" charset="0"/>
                <a:cs typeface="Times New Roman" panose="02020603050405020304" charset="0"/>
              </a:rPr>
              <a:t>hơn</a:t>
            </a:r>
            <a:r>
              <a:rPr lang="en-GB" altLang="en-US" sz="2600" b="1" dirty="0">
                <a:latin typeface="Times New Roman" panose="02020603050405020304" charset="0"/>
                <a:cs typeface="Times New Roman" panose="02020603050405020304" charset="0"/>
              </a:rPr>
              <a:t> </a:t>
            </a:r>
            <a:r>
              <a:rPr lang="en-GB" altLang="en-US" sz="2600" b="1" dirty="0" err="1">
                <a:latin typeface="Times New Roman" panose="02020603050405020304" charset="0"/>
                <a:cs typeface="Times New Roman" panose="02020603050405020304" charset="0"/>
              </a:rPr>
              <a:t>đã</a:t>
            </a:r>
            <a:r>
              <a:rPr lang="en-GB" altLang="en-US" sz="2600" b="1" dirty="0">
                <a:latin typeface="Times New Roman" panose="02020603050405020304" charset="0"/>
                <a:cs typeface="Times New Roman" panose="02020603050405020304" charset="0"/>
              </a:rPr>
              <a:t> </a:t>
            </a:r>
            <a:r>
              <a:rPr lang="en-GB" altLang="en-US" sz="2600" b="1" dirty="0" err="1">
                <a:latin typeface="Times New Roman" panose="02020603050405020304" charset="0"/>
                <a:cs typeface="Times New Roman" panose="02020603050405020304" charset="0"/>
              </a:rPr>
              <a:t>dậy</a:t>
            </a:r>
            <a:r>
              <a:rPr lang="en-GB" altLang="en-US" sz="2600" b="1" dirty="0">
                <a:latin typeface="Times New Roman" panose="02020603050405020304" charset="0"/>
                <a:cs typeface="Times New Roman" panose="02020603050405020304" charset="0"/>
              </a:rPr>
              <a:t> </a:t>
            </a:r>
            <a:r>
              <a:rPr lang="en-GB" altLang="en-US" sz="2600" b="1" dirty="0" err="1">
                <a:latin typeface="Times New Roman" panose="02020603050405020304" charset="0"/>
                <a:cs typeface="Times New Roman" panose="02020603050405020304" charset="0"/>
              </a:rPr>
              <a:t>từ</a:t>
            </a:r>
            <a:r>
              <a:rPr lang="en-GB" altLang="en-US" sz="2600" b="1" dirty="0">
                <a:latin typeface="Times New Roman" panose="02020603050405020304" charset="0"/>
                <a:cs typeface="Times New Roman" panose="02020603050405020304" charset="0"/>
              </a:rPr>
              <a:t> </a:t>
            </a:r>
            <a:r>
              <a:rPr lang="en-GB" altLang="en-US" sz="2600" b="1" dirty="0" err="1">
                <a:latin typeface="Times New Roman" panose="02020603050405020304" charset="0"/>
                <a:cs typeface="Times New Roman" panose="02020603050405020304" charset="0"/>
              </a:rPr>
              <a:t>rất</a:t>
            </a:r>
            <a:r>
              <a:rPr lang="en-GB" altLang="en-US" sz="2600" b="1" dirty="0">
                <a:latin typeface="Times New Roman" panose="02020603050405020304" charset="0"/>
                <a:cs typeface="Times New Roman" panose="02020603050405020304" charset="0"/>
              </a:rPr>
              <a:t> </a:t>
            </a:r>
            <a:r>
              <a:rPr lang="en-GB" altLang="en-US" sz="2600" b="1" dirty="0" err="1">
                <a:latin typeface="Times New Roman" panose="02020603050405020304" charset="0"/>
                <a:cs typeface="Times New Roman" panose="02020603050405020304" charset="0"/>
              </a:rPr>
              <a:t>lâu</a:t>
            </a:r>
            <a:r>
              <a:rPr lang="en-GB" altLang="en-US" sz="2600" b="1" dirty="0">
                <a:latin typeface="Times New Roman" panose="02020603050405020304" charset="0"/>
                <a:cs typeface="Times New Roman" panose="02020603050405020304" charset="0"/>
              </a:rPr>
              <a:t> </a:t>
            </a:r>
            <a:r>
              <a:rPr lang="en-GB" altLang="en-US" sz="2600" b="1" dirty="0" err="1">
                <a:latin typeface="Times New Roman" panose="02020603050405020304" charset="0"/>
                <a:cs typeface="Times New Roman" panose="02020603050405020304" charset="0"/>
              </a:rPr>
              <a:t>và</a:t>
            </a:r>
            <a:r>
              <a:rPr lang="en-GB" altLang="en-US" sz="2600" b="1" dirty="0">
                <a:latin typeface="Times New Roman" panose="02020603050405020304" charset="0"/>
                <a:cs typeface="Times New Roman" panose="02020603050405020304" charset="0"/>
              </a:rPr>
              <a:t> </a:t>
            </a:r>
            <a:r>
              <a:rPr lang="en-GB" altLang="en-US" sz="2600" b="1" dirty="0" err="1">
                <a:latin typeface="Times New Roman" panose="02020603050405020304" charset="0"/>
                <a:cs typeface="Times New Roman" panose="02020603050405020304" charset="0"/>
              </a:rPr>
              <a:t>đang</a:t>
            </a:r>
            <a:r>
              <a:rPr lang="en-GB" altLang="en-US" sz="2600" b="1" dirty="0">
                <a:latin typeface="Times New Roman" panose="02020603050405020304" charset="0"/>
                <a:cs typeface="Times New Roman" panose="02020603050405020304" charset="0"/>
              </a:rPr>
              <a:t> </a:t>
            </a:r>
            <a:r>
              <a:rPr lang="en-GB" altLang="en-US" sz="2600" b="1" dirty="0" err="1">
                <a:latin typeface="Times New Roman" panose="02020603050405020304" charset="0"/>
                <a:cs typeface="Times New Roman" panose="02020603050405020304" charset="0"/>
              </a:rPr>
              <a:t>cất</a:t>
            </a:r>
            <a:r>
              <a:rPr lang="en-GB" altLang="en-US" sz="2600" b="1" dirty="0">
                <a:latin typeface="Times New Roman" panose="02020603050405020304" charset="0"/>
                <a:cs typeface="Times New Roman" panose="02020603050405020304" charset="0"/>
              </a:rPr>
              <a:t> </a:t>
            </a:r>
            <a:r>
              <a:rPr lang="en-GB" altLang="en-US" sz="2600" b="1" dirty="0" err="1">
                <a:latin typeface="Times New Roman" panose="02020603050405020304" charset="0"/>
                <a:cs typeface="Times New Roman" panose="02020603050405020304" charset="0"/>
              </a:rPr>
              <a:t>lên</a:t>
            </a:r>
            <a:r>
              <a:rPr lang="en-GB" altLang="en-US" sz="2600" b="1" dirty="0">
                <a:latin typeface="Times New Roman" panose="02020603050405020304" charset="0"/>
                <a:cs typeface="Times New Roman" panose="02020603050405020304" charset="0"/>
              </a:rPr>
              <a:t> </a:t>
            </a:r>
            <a:r>
              <a:rPr lang="en-GB" altLang="en-US" sz="2600" b="1" dirty="0" err="1">
                <a:latin typeface="Times New Roman" panose="02020603050405020304" charset="0"/>
                <a:cs typeface="Times New Roman" panose="02020603050405020304" charset="0"/>
              </a:rPr>
              <a:t>những</a:t>
            </a:r>
            <a:r>
              <a:rPr lang="en-GB" altLang="en-US" sz="2600" b="1" dirty="0">
                <a:latin typeface="Times New Roman" panose="02020603050405020304" charset="0"/>
                <a:cs typeface="Times New Roman" panose="02020603050405020304" charset="0"/>
              </a:rPr>
              <a:t> </a:t>
            </a:r>
            <a:r>
              <a:rPr lang="en-GB" altLang="en-US" sz="2600" b="1" dirty="0" err="1">
                <a:latin typeface="Times New Roman" panose="02020603050405020304" charset="0"/>
                <a:cs typeface="Times New Roman" panose="02020603050405020304" charset="0"/>
              </a:rPr>
              <a:t>khúc</a:t>
            </a:r>
            <a:r>
              <a:rPr lang="en-GB" altLang="en-US" sz="2600" b="1" dirty="0">
                <a:latin typeface="Times New Roman" panose="02020603050405020304" charset="0"/>
                <a:cs typeface="Times New Roman" panose="02020603050405020304" charset="0"/>
              </a:rPr>
              <a:t> </a:t>
            </a:r>
            <a:r>
              <a:rPr lang="en-GB" altLang="en-US" sz="2600" b="1" dirty="0" err="1">
                <a:latin typeface="Times New Roman" panose="02020603050405020304" charset="0"/>
                <a:cs typeface="Times New Roman" panose="02020603050405020304" charset="0"/>
              </a:rPr>
              <a:t>ca</a:t>
            </a:r>
            <a:r>
              <a:rPr lang="en-GB" altLang="en-US" sz="2600" b="1" dirty="0">
                <a:latin typeface="Times New Roman" panose="02020603050405020304" charset="0"/>
                <a:cs typeface="Times New Roman" panose="02020603050405020304" charset="0"/>
              </a:rPr>
              <a:t> </a:t>
            </a:r>
            <a:r>
              <a:rPr lang="en-GB" altLang="en-US" sz="2600" b="1" dirty="0" err="1">
                <a:latin typeface="Times New Roman" panose="02020603050405020304" charset="0"/>
                <a:cs typeface="Times New Roman" panose="02020603050405020304" charset="0"/>
              </a:rPr>
              <a:t>chào</a:t>
            </a:r>
            <a:r>
              <a:rPr lang="en-GB" altLang="en-US" sz="2600" b="1" dirty="0">
                <a:latin typeface="Times New Roman" panose="02020603050405020304" charset="0"/>
                <a:cs typeface="Times New Roman" panose="02020603050405020304" charset="0"/>
              </a:rPr>
              <a:t> </a:t>
            </a:r>
            <a:r>
              <a:rPr lang="en-GB" altLang="en-US" sz="2600" b="1" dirty="0" err="1">
                <a:latin typeface="Times New Roman" panose="02020603050405020304" charset="0"/>
                <a:cs typeface="Times New Roman" panose="02020603050405020304" charset="0"/>
              </a:rPr>
              <a:t>đón</a:t>
            </a:r>
            <a:r>
              <a:rPr lang="en-GB" altLang="en-US" sz="2600" b="1" dirty="0">
                <a:latin typeface="Times New Roman" panose="02020603050405020304" charset="0"/>
                <a:cs typeface="Times New Roman" panose="02020603050405020304" charset="0"/>
              </a:rPr>
              <a:t> </a:t>
            </a:r>
            <a:r>
              <a:rPr lang="en-GB" altLang="en-US" sz="2600" b="1" dirty="0" err="1">
                <a:latin typeface="Times New Roman" panose="02020603050405020304" charset="0"/>
                <a:cs typeface="Times New Roman" panose="02020603050405020304" charset="0"/>
              </a:rPr>
              <a:t>ngày</a:t>
            </a:r>
            <a:r>
              <a:rPr lang="en-GB" altLang="en-US" sz="2600" b="1" dirty="0">
                <a:latin typeface="Times New Roman" panose="02020603050405020304" charset="0"/>
                <a:cs typeface="Times New Roman" panose="02020603050405020304" charset="0"/>
              </a:rPr>
              <a:t> </a:t>
            </a:r>
            <a:r>
              <a:rPr lang="en-GB" altLang="en-US" sz="2600" b="1" dirty="0" err="1">
                <a:latin typeface="Times New Roman" panose="02020603050405020304" charset="0"/>
                <a:cs typeface="Times New Roman" panose="02020603050405020304" charset="0"/>
              </a:rPr>
              <a:t>mới</a:t>
            </a:r>
            <a:r>
              <a:rPr lang="en-GB" altLang="en-US" sz="2600" b="1" dirty="0">
                <a:latin typeface="Times New Roman" panose="02020603050405020304" charset="0"/>
                <a:cs typeface="Times New Roman" panose="02020603050405020304" charset="0"/>
              </a:rPr>
              <a:t>. Theo </a:t>
            </a:r>
            <a:r>
              <a:rPr lang="en-GB" altLang="en-US" sz="2600" b="1" dirty="0" err="1">
                <a:latin typeface="Times New Roman" panose="02020603050405020304" charset="0"/>
                <a:cs typeface="Times New Roman" panose="02020603050405020304" charset="0"/>
              </a:rPr>
              <a:t>tiếng</a:t>
            </a:r>
            <a:r>
              <a:rPr lang="en-GB" altLang="en-US" sz="2600" b="1" dirty="0">
                <a:latin typeface="Times New Roman" panose="02020603050405020304" charset="0"/>
                <a:cs typeface="Times New Roman" panose="02020603050405020304" charset="0"/>
              </a:rPr>
              <a:t> </a:t>
            </a:r>
            <a:r>
              <a:rPr lang="en-GB" altLang="en-US" sz="2600" b="1" dirty="0" err="1">
                <a:latin typeface="Times New Roman" panose="02020603050405020304" charset="0"/>
                <a:cs typeface="Times New Roman" panose="02020603050405020304" charset="0"/>
              </a:rPr>
              <a:t>chim</a:t>
            </a:r>
            <a:r>
              <a:rPr lang="en-GB" altLang="en-US" sz="2600" b="1" dirty="0">
                <a:latin typeface="Times New Roman" panose="02020603050405020304" charset="0"/>
                <a:cs typeface="Times New Roman" panose="02020603050405020304" charset="0"/>
              </a:rPr>
              <a:t> </a:t>
            </a:r>
            <a:r>
              <a:rPr lang="en-GB" altLang="en-US" sz="2600" b="1" dirty="0" err="1">
                <a:latin typeface="Times New Roman" panose="02020603050405020304" charset="0"/>
                <a:cs typeface="Times New Roman" panose="02020603050405020304" charset="0"/>
              </a:rPr>
              <a:t>ca</a:t>
            </a:r>
            <a:r>
              <a:rPr lang="en-GB" altLang="en-US" sz="2600" b="1" dirty="0">
                <a:latin typeface="Times New Roman" panose="02020603050405020304" charset="0"/>
                <a:cs typeface="Times New Roman" panose="02020603050405020304" charset="0"/>
              </a:rPr>
              <a:t>, </a:t>
            </a:r>
            <a:r>
              <a:rPr lang="en-GB" altLang="en-US" sz="2600" b="1" dirty="0" err="1">
                <a:latin typeface="Times New Roman" panose="02020603050405020304" charset="0"/>
                <a:cs typeface="Times New Roman" panose="02020603050405020304" charset="0"/>
              </a:rPr>
              <a:t>những</a:t>
            </a:r>
            <a:r>
              <a:rPr lang="en-GB" altLang="en-US" sz="2600" b="1" dirty="0">
                <a:latin typeface="Times New Roman" panose="02020603050405020304" charset="0"/>
                <a:cs typeface="Times New Roman" panose="02020603050405020304" charset="0"/>
              </a:rPr>
              <a:t> </a:t>
            </a:r>
            <a:r>
              <a:rPr lang="en-GB" altLang="en-US" sz="2600" b="1" dirty="0" err="1">
                <a:latin typeface="Times New Roman" panose="02020603050405020304" charset="0"/>
                <a:cs typeface="Times New Roman" panose="02020603050405020304" charset="0"/>
              </a:rPr>
              <a:t>tia</a:t>
            </a:r>
            <a:r>
              <a:rPr lang="en-GB" altLang="en-US" sz="2600" b="1" dirty="0">
                <a:latin typeface="Times New Roman" panose="02020603050405020304" charset="0"/>
                <a:cs typeface="Times New Roman" panose="02020603050405020304" charset="0"/>
              </a:rPr>
              <a:t> </a:t>
            </a:r>
            <a:r>
              <a:rPr lang="en-GB" altLang="en-US" sz="2600" b="1" dirty="0" err="1">
                <a:latin typeface="Times New Roman" panose="02020603050405020304" charset="0"/>
                <a:cs typeface="Times New Roman" panose="02020603050405020304" charset="0"/>
              </a:rPr>
              <a:t>nắng</a:t>
            </a:r>
            <a:r>
              <a:rPr lang="en-GB" altLang="en-US" sz="2600" b="1" dirty="0">
                <a:latin typeface="Times New Roman" panose="02020603050405020304" charset="0"/>
                <a:cs typeface="Times New Roman" panose="02020603050405020304" charset="0"/>
              </a:rPr>
              <a:t> </a:t>
            </a:r>
            <a:r>
              <a:rPr lang="en-GB" altLang="en-US" sz="2600" b="1" dirty="0" err="1">
                <a:latin typeface="Times New Roman" panose="02020603050405020304" charset="0"/>
                <a:cs typeface="Times New Roman" panose="02020603050405020304" charset="0"/>
              </a:rPr>
              <a:t>vàng</a:t>
            </a:r>
            <a:r>
              <a:rPr lang="en-GB" altLang="en-US" sz="2600" b="1" dirty="0">
                <a:latin typeface="Times New Roman" panose="02020603050405020304" charset="0"/>
                <a:cs typeface="Times New Roman" panose="02020603050405020304" charset="0"/>
              </a:rPr>
              <a:t> </a:t>
            </a:r>
            <a:r>
              <a:rPr lang="en-GB" altLang="en-US" sz="2600" b="1" dirty="0" err="1">
                <a:latin typeface="Times New Roman" panose="02020603050405020304" charset="0"/>
                <a:cs typeface="Times New Roman" panose="02020603050405020304" charset="0"/>
              </a:rPr>
              <a:t>tươi</a:t>
            </a:r>
            <a:r>
              <a:rPr lang="en-GB" altLang="en-US" sz="2600" b="1" dirty="0">
                <a:latin typeface="Times New Roman" panose="02020603050405020304" charset="0"/>
                <a:cs typeface="Times New Roman" panose="02020603050405020304" charset="0"/>
              </a:rPr>
              <a:t> </a:t>
            </a:r>
            <a:r>
              <a:rPr lang="en-GB" altLang="en-US" sz="2600" b="1" dirty="0" err="1">
                <a:latin typeface="Times New Roman" panose="02020603050405020304" charset="0"/>
                <a:cs typeface="Times New Roman" panose="02020603050405020304" charset="0"/>
              </a:rPr>
              <a:t>cũng</a:t>
            </a:r>
            <a:r>
              <a:rPr lang="en-GB" altLang="en-US" sz="2600" b="1" dirty="0">
                <a:latin typeface="Times New Roman" panose="02020603050405020304" charset="0"/>
                <a:cs typeface="Times New Roman" panose="02020603050405020304" charset="0"/>
              </a:rPr>
              <a:t> </a:t>
            </a:r>
            <a:r>
              <a:rPr lang="en-GB" altLang="en-US" sz="2600" b="1" dirty="0" err="1">
                <a:latin typeface="Times New Roman" panose="02020603050405020304" charset="0"/>
                <a:cs typeface="Times New Roman" panose="02020603050405020304" charset="0"/>
              </a:rPr>
              <a:t>bắt</a:t>
            </a:r>
            <a:r>
              <a:rPr lang="en-GB" altLang="en-US" sz="2600" b="1" dirty="0">
                <a:latin typeface="Times New Roman" panose="02020603050405020304" charset="0"/>
                <a:cs typeface="Times New Roman" panose="02020603050405020304" charset="0"/>
              </a:rPr>
              <a:t> </a:t>
            </a:r>
            <a:r>
              <a:rPr lang="en-GB" altLang="en-US" sz="2600" b="1" dirty="0" err="1">
                <a:latin typeface="Times New Roman" panose="02020603050405020304" charset="0"/>
                <a:cs typeface="Times New Roman" panose="02020603050405020304" charset="0"/>
              </a:rPr>
              <a:t>đầu</a:t>
            </a:r>
            <a:r>
              <a:rPr lang="en-GB" altLang="en-US" sz="2600" b="1" dirty="0">
                <a:latin typeface="Times New Roman" panose="02020603050405020304" charset="0"/>
                <a:cs typeface="Times New Roman" panose="02020603050405020304" charset="0"/>
              </a:rPr>
              <a:t> </a:t>
            </a:r>
            <a:r>
              <a:rPr lang="en-GB" altLang="en-US" sz="2600" b="1" dirty="0" err="1">
                <a:latin typeface="Times New Roman" panose="02020603050405020304" charset="0"/>
                <a:cs typeface="Times New Roman" panose="02020603050405020304" charset="0"/>
              </a:rPr>
              <a:t>nhảy</a:t>
            </a:r>
            <a:r>
              <a:rPr lang="en-GB" altLang="en-US" sz="2600" b="1" dirty="0">
                <a:latin typeface="Times New Roman" panose="02020603050405020304" charset="0"/>
                <a:cs typeface="Times New Roman" panose="02020603050405020304" charset="0"/>
              </a:rPr>
              <a:t> </a:t>
            </a:r>
            <a:r>
              <a:rPr lang="en-GB" altLang="en-US" sz="2600" b="1" dirty="0" err="1">
                <a:latin typeface="Times New Roman" panose="02020603050405020304" charset="0"/>
                <a:cs typeface="Times New Roman" panose="02020603050405020304" charset="0"/>
              </a:rPr>
              <a:t>múa</a:t>
            </a:r>
            <a:r>
              <a:rPr lang="en-GB" altLang="en-US" sz="2600" b="1" dirty="0">
                <a:latin typeface="Times New Roman" panose="02020603050405020304" charset="0"/>
                <a:cs typeface="Times New Roman" panose="02020603050405020304" charset="0"/>
              </a:rPr>
              <a:t> </a:t>
            </a:r>
            <a:r>
              <a:rPr lang="en-GB" altLang="en-US" sz="2600" b="1" dirty="0" err="1">
                <a:latin typeface="Times New Roman" panose="02020603050405020304" charset="0"/>
                <a:cs typeface="Times New Roman" panose="02020603050405020304" charset="0"/>
              </a:rPr>
              <a:t>hát</a:t>
            </a:r>
            <a:r>
              <a:rPr lang="en-GB" altLang="en-US" sz="2600" b="1" dirty="0">
                <a:latin typeface="Times New Roman" panose="02020603050405020304" charset="0"/>
                <a:cs typeface="Times New Roman" panose="02020603050405020304" charset="0"/>
              </a:rPr>
              <a:t> </a:t>
            </a:r>
            <a:r>
              <a:rPr lang="en-GB" altLang="en-US" sz="2600" b="1" dirty="0" err="1">
                <a:latin typeface="Times New Roman" panose="02020603050405020304" charset="0"/>
                <a:cs typeface="Times New Roman" panose="02020603050405020304" charset="0"/>
              </a:rPr>
              <a:t>ca</a:t>
            </a:r>
            <a:r>
              <a:rPr lang="en-GB" altLang="en-US" sz="2600" b="1" dirty="0">
                <a:latin typeface="Times New Roman" panose="02020603050405020304" charset="0"/>
                <a:cs typeface="Times New Roman" panose="02020603050405020304" charset="0"/>
              </a:rPr>
              <a:t> </a:t>
            </a:r>
            <a:r>
              <a:rPr lang="en-GB" altLang="en-US" sz="2600" b="1" dirty="0" err="1">
                <a:latin typeface="Times New Roman" panose="02020603050405020304" charset="0"/>
                <a:cs typeface="Times New Roman" panose="02020603050405020304" charset="0"/>
              </a:rPr>
              <a:t>trên</a:t>
            </a:r>
            <a:r>
              <a:rPr lang="en-GB" altLang="en-US" sz="2600" b="1" dirty="0">
                <a:latin typeface="Times New Roman" panose="02020603050405020304" charset="0"/>
                <a:cs typeface="Times New Roman" panose="02020603050405020304" charset="0"/>
              </a:rPr>
              <a:t> </a:t>
            </a:r>
            <a:r>
              <a:rPr lang="en-GB" altLang="en-US" sz="2600" b="1" dirty="0" err="1">
                <a:latin typeface="Times New Roman" panose="02020603050405020304" charset="0"/>
                <a:cs typeface="Times New Roman" panose="02020603050405020304" charset="0"/>
              </a:rPr>
              <a:t>nhũng</a:t>
            </a:r>
            <a:r>
              <a:rPr lang="en-GB" altLang="en-US" sz="2600" b="1" dirty="0">
                <a:latin typeface="Times New Roman" panose="02020603050405020304" charset="0"/>
                <a:cs typeface="Times New Roman" panose="02020603050405020304" charset="0"/>
              </a:rPr>
              <a:t> con </a:t>
            </a:r>
            <a:r>
              <a:rPr lang="en-GB" altLang="en-US" sz="2600" b="1" dirty="0" err="1">
                <a:latin typeface="Times New Roman" panose="02020603050405020304" charset="0"/>
                <a:cs typeface="Times New Roman" panose="02020603050405020304" charset="0"/>
              </a:rPr>
              <a:t>đường</a:t>
            </a:r>
            <a:r>
              <a:rPr lang="en-GB" altLang="en-US" sz="2600" b="1" dirty="0">
                <a:latin typeface="Times New Roman" panose="02020603050405020304" charset="0"/>
                <a:cs typeface="Times New Roman" panose="02020603050405020304" charset="0"/>
              </a:rPr>
              <a:t>. </a:t>
            </a:r>
            <a:r>
              <a:rPr lang="en-GB" altLang="en-US" sz="2600" b="1" dirty="0" err="1">
                <a:latin typeface="Times New Roman" panose="02020603050405020304" charset="0"/>
                <a:cs typeface="Times New Roman" panose="02020603050405020304" charset="0"/>
              </a:rPr>
              <a:t>Không</a:t>
            </a:r>
            <a:r>
              <a:rPr lang="en-GB" altLang="en-US" sz="2600" b="1" dirty="0">
                <a:latin typeface="Times New Roman" panose="02020603050405020304" charset="0"/>
                <a:cs typeface="Times New Roman" panose="02020603050405020304" charset="0"/>
              </a:rPr>
              <a:t> </a:t>
            </a:r>
            <a:r>
              <a:rPr lang="en-GB" altLang="en-US" sz="2600" b="1" dirty="0" err="1">
                <a:latin typeface="Times New Roman" panose="02020603050405020304" charset="0"/>
                <a:cs typeface="Times New Roman" panose="02020603050405020304" charset="0"/>
              </a:rPr>
              <a:t>gian</a:t>
            </a:r>
            <a:r>
              <a:rPr lang="en-GB" altLang="en-US" sz="2600" b="1" dirty="0">
                <a:latin typeface="Times New Roman" panose="02020603050405020304" charset="0"/>
                <a:cs typeface="Times New Roman" panose="02020603050405020304" charset="0"/>
              </a:rPr>
              <a:t> </a:t>
            </a:r>
            <a:r>
              <a:rPr lang="en-GB" altLang="en-US" sz="2600" b="1" dirty="0" err="1">
                <a:latin typeface="Times New Roman" panose="02020603050405020304" charset="0"/>
                <a:cs typeface="Times New Roman" panose="02020603050405020304" charset="0"/>
              </a:rPr>
              <a:t>không</a:t>
            </a:r>
            <a:r>
              <a:rPr lang="en-GB" altLang="en-US" sz="2600" b="1" dirty="0">
                <a:latin typeface="Times New Roman" panose="02020603050405020304" charset="0"/>
                <a:cs typeface="Times New Roman" panose="02020603050405020304" charset="0"/>
              </a:rPr>
              <a:t> </a:t>
            </a:r>
            <a:r>
              <a:rPr lang="en-GB" altLang="en-US" sz="2600" b="1" dirty="0" err="1">
                <a:latin typeface="Times New Roman" panose="02020603050405020304" charset="0"/>
                <a:cs typeface="Times New Roman" panose="02020603050405020304" charset="0"/>
              </a:rPr>
              <a:t>còn</a:t>
            </a:r>
            <a:r>
              <a:rPr lang="en-GB" altLang="en-US" sz="2600" b="1" dirty="0">
                <a:latin typeface="Times New Roman" panose="02020603050405020304" charset="0"/>
                <a:cs typeface="Times New Roman" panose="02020603050405020304" charset="0"/>
              </a:rPr>
              <a:t> </a:t>
            </a:r>
            <a:r>
              <a:rPr lang="en-GB" altLang="en-US" sz="2600" b="1" dirty="0" err="1">
                <a:latin typeface="Times New Roman" panose="02020603050405020304" charset="0"/>
                <a:cs typeface="Times New Roman" panose="02020603050405020304" charset="0"/>
              </a:rPr>
              <a:t>yên</a:t>
            </a:r>
            <a:r>
              <a:rPr lang="en-GB" altLang="en-US" sz="2600" b="1" dirty="0">
                <a:latin typeface="Times New Roman" panose="02020603050405020304" charset="0"/>
                <a:cs typeface="Times New Roman" panose="02020603050405020304" charset="0"/>
              </a:rPr>
              <a:t> </a:t>
            </a:r>
            <a:r>
              <a:rPr lang="en-GB" altLang="en-US" sz="2600" b="1" dirty="0" err="1">
                <a:latin typeface="Times New Roman" panose="02020603050405020304" charset="0"/>
                <a:cs typeface="Times New Roman" panose="02020603050405020304" charset="0"/>
              </a:rPr>
              <a:t>tĩnh</a:t>
            </a:r>
            <a:r>
              <a:rPr lang="en-GB" altLang="en-US" sz="2600" b="1" dirty="0">
                <a:latin typeface="Times New Roman" panose="02020603050405020304" charset="0"/>
                <a:cs typeface="Times New Roman" panose="02020603050405020304" charset="0"/>
              </a:rPr>
              <a:t> </a:t>
            </a:r>
            <a:r>
              <a:rPr lang="en-GB" altLang="en-US" sz="2600" b="1" dirty="0" err="1">
                <a:latin typeface="Times New Roman" panose="02020603050405020304" charset="0"/>
                <a:cs typeface="Times New Roman" panose="02020603050405020304" charset="0"/>
              </a:rPr>
              <a:t>mà</a:t>
            </a:r>
            <a:r>
              <a:rPr lang="en-GB" altLang="en-US" sz="2600" b="1" dirty="0">
                <a:latin typeface="Times New Roman" panose="02020603050405020304" charset="0"/>
                <a:cs typeface="Times New Roman" panose="02020603050405020304" charset="0"/>
              </a:rPr>
              <a:t> </a:t>
            </a:r>
            <a:r>
              <a:rPr lang="en-GB" altLang="en-US" sz="2600" b="1" dirty="0" err="1">
                <a:latin typeface="Times New Roman" panose="02020603050405020304" charset="0"/>
                <a:cs typeface="Times New Roman" panose="02020603050405020304" charset="0"/>
              </a:rPr>
              <a:t>chuyển</a:t>
            </a:r>
            <a:r>
              <a:rPr lang="en-GB" altLang="en-US" sz="2600" b="1" dirty="0">
                <a:latin typeface="Times New Roman" panose="02020603050405020304" charset="0"/>
                <a:cs typeface="Times New Roman" panose="02020603050405020304" charset="0"/>
              </a:rPr>
              <a:t> </a:t>
            </a:r>
            <a:r>
              <a:rPr lang="en-GB" altLang="en-US" sz="2600" b="1" dirty="0" err="1">
                <a:latin typeface="Times New Roman" panose="02020603050405020304" charset="0"/>
                <a:cs typeface="Times New Roman" panose="02020603050405020304" charset="0"/>
              </a:rPr>
              <a:t>dần</a:t>
            </a:r>
            <a:r>
              <a:rPr lang="en-GB" altLang="en-US" sz="2600" b="1" dirty="0">
                <a:latin typeface="Times New Roman" panose="02020603050405020304" charset="0"/>
                <a:cs typeface="Times New Roman" panose="02020603050405020304" charset="0"/>
              </a:rPr>
              <a:t> sang </a:t>
            </a:r>
            <a:r>
              <a:rPr lang="en-GB" altLang="en-US" sz="2600" b="1" dirty="0" err="1">
                <a:latin typeface="Times New Roman" panose="02020603050405020304" charset="0"/>
                <a:cs typeface="Times New Roman" panose="02020603050405020304" charset="0"/>
              </a:rPr>
              <a:t>huyên</a:t>
            </a:r>
            <a:r>
              <a:rPr lang="en-GB" altLang="en-US" sz="2600" b="1" dirty="0">
                <a:latin typeface="Times New Roman" panose="02020603050405020304" charset="0"/>
                <a:cs typeface="Times New Roman" panose="02020603050405020304" charset="0"/>
              </a:rPr>
              <a:t> </a:t>
            </a:r>
            <a:r>
              <a:rPr lang="en-GB" altLang="en-US" sz="2600" b="1" dirty="0" err="1">
                <a:latin typeface="Times New Roman" panose="02020603050405020304" charset="0"/>
                <a:cs typeface="Times New Roman" panose="02020603050405020304" charset="0"/>
              </a:rPr>
              <a:t>náo</a:t>
            </a:r>
            <a:r>
              <a:rPr lang="en-GB" altLang="en-US" sz="2600" b="1" dirty="0">
                <a:latin typeface="Times New Roman" panose="02020603050405020304" charset="0"/>
                <a:cs typeface="Times New Roman" panose="02020603050405020304" charset="0"/>
              </a:rPr>
              <a:t> </a:t>
            </a:r>
            <a:r>
              <a:rPr lang="en-GB" altLang="en-US" sz="2600" b="1" dirty="0" err="1">
                <a:latin typeface="Times New Roman" panose="02020603050405020304" charset="0"/>
                <a:cs typeface="Times New Roman" panose="02020603050405020304" charset="0"/>
              </a:rPr>
              <a:t>rộn</a:t>
            </a:r>
            <a:r>
              <a:rPr lang="en-GB" altLang="en-US" sz="2600" b="1" dirty="0">
                <a:latin typeface="Times New Roman" panose="02020603050405020304" charset="0"/>
                <a:cs typeface="Times New Roman" panose="02020603050405020304" charset="0"/>
              </a:rPr>
              <a:t> </a:t>
            </a:r>
            <a:r>
              <a:rPr lang="en-GB" altLang="en-US" sz="2600" b="1" dirty="0" err="1">
                <a:latin typeface="Times New Roman" panose="02020603050405020304" charset="0"/>
                <a:cs typeface="Times New Roman" panose="02020603050405020304" charset="0"/>
              </a:rPr>
              <a:t>ràng</a:t>
            </a:r>
            <a:r>
              <a:rPr lang="en-GB" altLang="en-US" sz="2600" b="1" dirty="0">
                <a:latin typeface="Times New Roman" panose="02020603050405020304" charset="0"/>
                <a:cs typeface="Times New Roman" panose="02020603050405020304" charset="0"/>
              </a:rPr>
              <a:t>. </a:t>
            </a:r>
            <a:r>
              <a:rPr lang="en-GB" altLang="en-US" sz="2600" b="1" dirty="0" err="1">
                <a:latin typeface="Times New Roman" panose="02020603050405020304" charset="0"/>
                <a:cs typeface="Times New Roman" panose="02020603050405020304" charset="0"/>
              </a:rPr>
              <a:t>Đó</a:t>
            </a:r>
            <a:r>
              <a:rPr lang="en-GB" altLang="en-US" sz="2600" b="1" dirty="0">
                <a:latin typeface="Times New Roman" panose="02020603050405020304" charset="0"/>
                <a:cs typeface="Times New Roman" panose="02020603050405020304" charset="0"/>
              </a:rPr>
              <a:t> </a:t>
            </a:r>
            <a:r>
              <a:rPr lang="en-GB" altLang="en-US" sz="2600" b="1" dirty="0" err="1">
                <a:latin typeface="Times New Roman" panose="02020603050405020304" charset="0"/>
                <a:cs typeface="Times New Roman" panose="02020603050405020304" charset="0"/>
              </a:rPr>
              <a:t>là</a:t>
            </a:r>
            <a:r>
              <a:rPr lang="en-GB" altLang="en-US" sz="2600" b="1" dirty="0">
                <a:latin typeface="Times New Roman" panose="02020603050405020304" charset="0"/>
                <a:cs typeface="Times New Roman" panose="02020603050405020304" charset="0"/>
              </a:rPr>
              <a:t> </a:t>
            </a:r>
            <a:r>
              <a:rPr lang="en-GB" altLang="en-US" sz="2600" b="1" dirty="0" err="1">
                <a:latin typeface="Times New Roman" panose="02020603050405020304" charset="0"/>
                <a:cs typeface="Times New Roman" panose="02020603050405020304" charset="0"/>
              </a:rPr>
              <a:t>tiếng</a:t>
            </a:r>
            <a:r>
              <a:rPr lang="en-GB" altLang="en-US" sz="2600" b="1" dirty="0">
                <a:latin typeface="Times New Roman" panose="02020603050405020304" charset="0"/>
                <a:cs typeface="Times New Roman" panose="02020603050405020304" charset="0"/>
              </a:rPr>
              <a:t> </a:t>
            </a:r>
            <a:r>
              <a:rPr lang="en-GB" altLang="en-US" sz="2600" b="1" dirty="0" err="1">
                <a:latin typeface="Times New Roman" panose="02020603050405020304" charset="0"/>
                <a:cs typeface="Times New Roman" panose="02020603050405020304" charset="0"/>
              </a:rPr>
              <a:t>nói</a:t>
            </a:r>
            <a:r>
              <a:rPr lang="en-GB" altLang="en-US" sz="2600" b="1" dirty="0">
                <a:latin typeface="Times New Roman" panose="02020603050405020304" charset="0"/>
                <a:cs typeface="Times New Roman" panose="02020603050405020304" charset="0"/>
              </a:rPr>
              <a:t> </a:t>
            </a:r>
            <a:r>
              <a:rPr lang="en-GB" altLang="en-US" sz="2600" b="1" dirty="0" err="1">
                <a:latin typeface="Times New Roman" panose="02020603050405020304" charset="0"/>
                <a:cs typeface="Times New Roman" panose="02020603050405020304" charset="0"/>
              </a:rPr>
              <a:t>cười</a:t>
            </a:r>
            <a:r>
              <a:rPr lang="en-GB" altLang="en-US" sz="2600" b="1" dirty="0">
                <a:latin typeface="Times New Roman" panose="02020603050405020304" charset="0"/>
                <a:cs typeface="Times New Roman" panose="02020603050405020304" charset="0"/>
              </a:rPr>
              <a:t> </a:t>
            </a:r>
            <a:r>
              <a:rPr lang="en-GB" altLang="en-US" sz="2600" b="1" dirty="0" err="1">
                <a:latin typeface="Times New Roman" panose="02020603050405020304" charset="0"/>
                <a:cs typeface="Times New Roman" panose="02020603050405020304" charset="0"/>
              </a:rPr>
              <a:t>rộn</a:t>
            </a:r>
            <a:r>
              <a:rPr lang="en-GB" altLang="en-US" sz="2600" b="1" dirty="0">
                <a:latin typeface="Times New Roman" panose="02020603050405020304" charset="0"/>
                <a:cs typeface="Times New Roman" panose="02020603050405020304" charset="0"/>
              </a:rPr>
              <a:t> </a:t>
            </a:r>
            <a:r>
              <a:rPr lang="en-GB" altLang="en-US" sz="2600" b="1" dirty="0" err="1">
                <a:latin typeface="Times New Roman" panose="02020603050405020304" charset="0"/>
                <a:cs typeface="Times New Roman" panose="02020603050405020304" charset="0"/>
              </a:rPr>
              <a:t>rã</a:t>
            </a:r>
            <a:r>
              <a:rPr lang="en-GB" altLang="en-US" sz="2600" b="1" dirty="0">
                <a:latin typeface="Times New Roman" panose="02020603050405020304" charset="0"/>
                <a:cs typeface="Times New Roman" panose="02020603050405020304" charset="0"/>
              </a:rPr>
              <a:t> </a:t>
            </a:r>
            <a:r>
              <a:rPr lang="en-GB" altLang="en-US" sz="2600" b="1" dirty="0" err="1">
                <a:latin typeface="Times New Roman" panose="02020603050405020304" charset="0"/>
                <a:cs typeface="Times New Roman" panose="02020603050405020304" charset="0"/>
              </a:rPr>
              <a:t>của</a:t>
            </a:r>
            <a:r>
              <a:rPr lang="en-GB" altLang="en-US" sz="2600" b="1" dirty="0">
                <a:latin typeface="Times New Roman" panose="02020603050405020304" charset="0"/>
                <a:cs typeface="Times New Roman" panose="02020603050405020304" charset="0"/>
              </a:rPr>
              <a:t> </a:t>
            </a:r>
            <a:r>
              <a:rPr lang="en-GB" altLang="en-US" sz="2600" b="1" dirty="0" err="1">
                <a:latin typeface="Times New Roman" panose="02020603050405020304" charset="0"/>
                <a:cs typeface="Times New Roman" panose="02020603050405020304" charset="0"/>
              </a:rPr>
              <a:t>những</a:t>
            </a:r>
            <a:r>
              <a:rPr lang="en-GB" altLang="en-US" sz="2600" b="1" dirty="0">
                <a:latin typeface="Times New Roman" panose="02020603050405020304" charset="0"/>
                <a:cs typeface="Times New Roman" panose="02020603050405020304" charset="0"/>
              </a:rPr>
              <a:t> </a:t>
            </a:r>
            <a:r>
              <a:rPr lang="en-GB" altLang="en-US" sz="2600" b="1" dirty="0" err="1">
                <a:latin typeface="Times New Roman" panose="02020603050405020304" charset="0"/>
                <a:cs typeface="Times New Roman" panose="02020603050405020304" charset="0"/>
              </a:rPr>
              <a:t>cô</a:t>
            </a:r>
            <a:r>
              <a:rPr lang="en-GB" altLang="en-US" sz="2600" b="1" dirty="0">
                <a:latin typeface="Times New Roman" panose="02020603050405020304" charset="0"/>
                <a:cs typeface="Times New Roman" panose="02020603050405020304" charset="0"/>
              </a:rPr>
              <a:t> </a:t>
            </a:r>
            <a:r>
              <a:rPr lang="en-GB" altLang="en-US" sz="2600" b="1" dirty="0" err="1">
                <a:latin typeface="Times New Roman" panose="02020603050405020304" charset="0"/>
                <a:cs typeface="Times New Roman" panose="02020603050405020304" charset="0"/>
              </a:rPr>
              <a:t>cậu</a:t>
            </a:r>
            <a:r>
              <a:rPr lang="en-GB" altLang="en-US" sz="2600" b="1" dirty="0">
                <a:latin typeface="Times New Roman" panose="02020603050405020304" charset="0"/>
                <a:cs typeface="Times New Roman" panose="02020603050405020304" charset="0"/>
              </a:rPr>
              <a:t> </a:t>
            </a:r>
            <a:r>
              <a:rPr lang="en-GB" altLang="en-US" sz="2600" b="1" dirty="0" err="1">
                <a:latin typeface="Times New Roman" panose="02020603050405020304" charset="0"/>
                <a:cs typeface="Times New Roman" panose="02020603050405020304" charset="0"/>
              </a:rPr>
              <a:t>học</a:t>
            </a:r>
            <a:r>
              <a:rPr lang="en-GB" altLang="en-US" sz="2600" b="1" dirty="0">
                <a:latin typeface="Times New Roman" panose="02020603050405020304" charset="0"/>
                <a:cs typeface="Times New Roman" panose="02020603050405020304" charset="0"/>
              </a:rPr>
              <a:t> </a:t>
            </a:r>
            <a:r>
              <a:rPr lang="en-GB" altLang="en-US" sz="2600" b="1" dirty="0" err="1">
                <a:latin typeface="Times New Roman" panose="02020603050405020304" charset="0"/>
                <a:cs typeface="Times New Roman" panose="02020603050405020304" charset="0"/>
              </a:rPr>
              <a:t>trò</a:t>
            </a:r>
            <a:r>
              <a:rPr lang="en-GB" altLang="en-US" sz="2600" b="1" dirty="0">
                <a:latin typeface="Times New Roman" panose="02020603050405020304" charset="0"/>
                <a:cs typeface="Times New Roman" panose="02020603050405020304" charset="0"/>
              </a:rPr>
              <a:t> </a:t>
            </a:r>
            <a:r>
              <a:rPr lang="en-GB" altLang="en-US" sz="2600" b="1" dirty="0" err="1">
                <a:latin typeface="Times New Roman" panose="02020603050405020304" charset="0"/>
                <a:cs typeface="Times New Roman" panose="02020603050405020304" charset="0"/>
              </a:rPr>
              <a:t>đang</a:t>
            </a:r>
            <a:r>
              <a:rPr lang="en-GB" altLang="en-US" sz="2600" b="1" dirty="0">
                <a:latin typeface="Times New Roman" panose="02020603050405020304" charset="0"/>
                <a:cs typeface="Times New Roman" panose="02020603050405020304" charset="0"/>
              </a:rPr>
              <a:t> </a:t>
            </a:r>
            <a:r>
              <a:rPr lang="en-GB" altLang="en-US" sz="2600" b="1" dirty="0" err="1">
                <a:latin typeface="Times New Roman" panose="02020603050405020304" charset="0"/>
                <a:cs typeface="Times New Roman" panose="02020603050405020304" charset="0"/>
              </a:rPr>
              <a:t>rảo</a:t>
            </a:r>
            <a:r>
              <a:rPr lang="en-GB" altLang="en-US" sz="2600" b="1" dirty="0">
                <a:latin typeface="Times New Roman" panose="02020603050405020304" charset="0"/>
                <a:cs typeface="Times New Roman" panose="02020603050405020304" charset="0"/>
              </a:rPr>
              <a:t> </a:t>
            </a:r>
            <a:r>
              <a:rPr lang="en-GB" altLang="en-US" sz="2600" b="1" dirty="0" err="1">
                <a:latin typeface="Times New Roman" panose="02020603050405020304" charset="0"/>
                <a:cs typeface="Times New Roman" panose="02020603050405020304" charset="0"/>
              </a:rPr>
              <a:t>bước</a:t>
            </a:r>
            <a:r>
              <a:rPr lang="en-GB" altLang="en-US" sz="2600" b="1" dirty="0">
                <a:latin typeface="Times New Roman" panose="02020603050405020304" charset="0"/>
                <a:cs typeface="Times New Roman" panose="02020603050405020304" charset="0"/>
              </a:rPr>
              <a:t> </a:t>
            </a:r>
            <a:r>
              <a:rPr lang="en-GB" altLang="en-US" sz="2600" b="1" dirty="0" err="1">
                <a:latin typeface="Times New Roman" panose="02020603050405020304" charset="0"/>
                <a:cs typeface="Times New Roman" panose="02020603050405020304" charset="0"/>
              </a:rPr>
              <a:t>tới</a:t>
            </a:r>
            <a:r>
              <a:rPr lang="en-GB" altLang="en-US" sz="2600" b="1" dirty="0">
                <a:latin typeface="Times New Roman" panose="02020603050405020304" charset="0"/>
                <a:cs typeface="Times New Roman" panose="02020603050405020304" charset="0"/>
              </a:rPr>
              <a:t> </a:t>
            </a:r>
            <a:r>
              <a:rPr lang="en-GB" altLang="en-US" sz="2600" b="1" dirty="0" err="1">
                <a:latin typeface="Times New Roman" panose="02020603050405020304" charset="0"/>
                <a:cs typeface="Times New Roman" panose="02020603050405020304" charset="0"/>
              </a:rPr>
              <a:t>trường</a:t>
            </a:r>
            <a:r>
              <a:rPr lang="en-GB" altLang="en-US" sz="2600" b="1" dirty="0">
                <a:latin typeface="Times New Roman" panose="02020603050405020304" charset="0"/>
                <a:cs typeface="Times New Roman" panose="02020603050405020304" charset="0"/>
              </a:rPr>
              <a:t>, </a:t>
            </a:r>
            <a:r>
              <a:rPr lang="en-GB" altLang="en-US" sz="2600" b="1" dirty="0" err="1">
                <a:latin typeface="Times New Roman" panose="02020603050405020304" charset="0"/>
                <a:cs typeface="Times New Roman" panose="02020603050405020304" charset="0"/>
              </a:rPr>
              <a:t>là</a:t>
            </a:r>
            <a:r>
              <a:rPr lang="en-GB" altLang="en-US" sz="2600" b="1" dirty="0">
                <a:latin typeface="Times New Roman" panose="02020603050405020304" charset="0"/>
                <a:cs typeface="Times New Roman" panose="02020603050405020304" charset="0"/>
              </a:rPr>
              <a:t> </a:t>
            </a:r>
            <a:r>
              <a:rPr lang="en-GB" altLang="en-US" sz="2600" b="1" dirty="0" err="1">
                <a:latin typeface="Times New Roman" panose="02020603050405020304" charset="0"/>
                <a:cs typeface="Times New Roman" panose="02020603050405020304" charset="0"/>
              </a:rPr>
              <a:t>tiếng</a:t>
            </a:r>
            <a:r>
              <a:rPr lang="en-GB" altLang="en-US" sz="2600" b="1" dirty="0">
                <a:latin typeface="Times New Roman" panose="02020603050405020304" charset="0"/>
                <a:cs typeface="Times New Roman" panose="02020603050405020304" charset="0"/>
              </a:rPr>
              <a:t> </a:t>
            </a:r>
            <a:r>
              <a:rPr lang="en-GB" altLang="en-US" sz="2600" b="1" dirty="0" err="1">
                <a:latin typeface="Times New Roman" panose="02020603050405020304" charset="0"/>
                <a:cs typeface="Times New Roman" panose="02020603050405020304" charset="0"/>
              </a:rPr>
              <a:t>động</a:t>
            </a:r>
            <a:r>
              <a:rPr lang="en-GB" altLang="en-US" sz="2600" b="1" dirty="0">
                <a:latin typeface="Times New Roman" panose="02020603050405020304" charset="0"/>
                <a:cs typeface="Times New Roman" panose="02020603050405020304" charset="0"/>
              </a:rPr>
              <a:t> </a:t>
            </a:r>
            <a:r>
              <a:rPr lang="en-GB" altLang="en-US" sz="2600" b="1" dirty="0" err="1">
                <a:latin typeface="Times New Roman" panose="02020603050405020304" charset="0"/>
                <a:cs typeface="Times New Roman" panose="02020603050405020304" charset="0"/>
              </a:rPr>
              <a:t>cơ</a:t>
            </a:r>
            <a:r>
              <a:rPr lang="en-GB" altLang="en-US" sz="2600" b="1" dirty="0">
                <a:latin typeface="Times New Roman" panose="02020603050405020304" charset="0"/>
                <a:cs typeface="Times New Roman" panose="02020603050405020304" charset="0"/>
              </a:rPr>
              <a:t> </a:t>
            </a:r>
            <a:r>
              <a:rPr lang="en-GB" altLang="en-US" sz="2600" b="1" dirty="0" err="1">
                <a:latin typeface="Times New Roman" panose="02020603050405020304" charset="0"/>
                <a:cs typeface="Times New Roman" panose="02020603050405020304" charset="0"/>
              </a:rPr>
              <a:t>xe</a:t>
            </a:r>
            <a:r>
              <a:rPr lang="en-GB" altLang="en-US" sz="2600" b="1" dirty="0">
                <a:latin typeface="Times New Roman" panose="02020603050405020304" charset="0"/>
                <a:cs typeface="Times New Roman" panose="02020603050405020304" charset="0"/>
              </a:rPr>
              <a:t> </a:t>
            </a:r>
            <a:r>
              <a:rPr lang="en-GB" altLang="en-US" sz="2600" b="1" dirty="0" err="1">
                <a:latin typeface="Times New Roman" panose="02020603050405020304" charset="0"/>
                <a:cs typeface="Times New Roman" panose="02020603050405020304" charset="0"/>
              </a:rPr>
              <a:t>máy</a:t>
            </a:r>
            <a:r>
              <a:rPr lang="en-GB" altLang="en-US" sz="2600" b="1" dirty="0">
                <a:latin typeface="Times New Roman" panose="02020603050405020304" charset="0"/>
                <a:cs typeface="Times New Roman" panose="02020603050405020304" charset="0"/>
              </a:rPr>
              <a:t> </a:t>
            </a:r>
            <a:r>
              <a:rPr lang="en-GB" altLang="en-US" sz="2600" b="1" dirty="0" err="1">
                <a:latin typeface="Times New Roman" panose="02020603050405020304" charset="0"/>
                <a:cs typeface="Times New Roman" panose="02020603050405020304" charset="0"/>
              </a:rPr>
              <a:t>và</a:t>
            </a:r>
            <a:r>
              <a:rPr lang="en-GB" altLang="en-US" sz="2600" b="1" dirty="0">
                <a:latin typeface="Times New Roman" panose="02020603050405020304" charset="0"/>
                <a:cs typeface="Times New Roman" panose="02020603050405020304" charset="0"/>
              </a:rPr>
              <a:t> </a:t>
            </a:r>
            <a:r>
              <a:rPr lang="en-GB" altLang="en-US" sz="2600" b="1" dirty="0" err="1">
                <a:latin typeface="Times New Roman" panose="02020603050405020304" charset="0"/>
                <a:cs typeface="Times New Roman" panose="02020603050405020304" charset="0"/>
              </a:rPr>
              <a:t>tiếng</a:t>
            </a:r>
            <a:r>
              <a:rPr lang="en-GB" altLang="en-US" sz="2600" b="1" dirty="0">
                <a:latin typeface="Times New Roman" panose="02020603050405020304" charset="0"/>
                <a:cs typeface="Times New Roman" panose="02020603050405020304" charset="0"/>
              </a:rPr>
              <a:t> </a:t>
            </a:r>
            <a:r>
              <a:rPr lang="en-GB" altLang="en-US" sz="2600" b="1" dirty="0" err="1">
                <a:latin typeface="Times New Roman" panose="02020603050405020304" charset="0"/>
                <a:cs typeface="Times New Roman" panose="02020603050405020304" charset="0"/>
              </a:rPr>
              <a:t>còi</a:t>
            </a:r>
            <a:r>
              <a:rPr lang="en-GB" altLang="en-US" sz="2600" b="1" dirty="0">
                <a:latin typeface="Times New Roman" panose="02020603050405020304" charset="0"/>
                <a:cs typeface="Times New Roman" panose="02020603050405020304" charset="0"/>
              </a:rPr>
              <a:t> </a:t>
            </a:r>
            <a:r>
              <a:rPr lang="en-GB" altLang="en-US" sz="2600" b="1" dirty="0" err="1">
                <a:latin typeface="Times New Roman" panose="02020603050405020304" charset="0"/>
                <a:cs typeface="Times New Roman" panose="02020603050405020304" charset="0"/>
              </a:rPr>
              <a:t>tàu</a:t>
            </a:r>
            <a:r>
              <a:rPr lang="en-GB" altLang="en-US" sz="2600" b="1" dirty="0">
                <a:latin typeface="Times New Roman" panose="02020603050405020304" charset="0"/>
                <a:cs typeface="Times New Roman" panose="02020603050405020304" charset="0"/>
              </a:rPr>
              <a:t> </a:t>
            </a:r>
            <a:r>
              <a:rPr lang="en-GB" altLang="en-US" sz="2600" b="1" dirty="0" err="1">
                <a:latin typeface="Times New Roman" panose="02020603050405020304" charset="0"/>
                <a:cs typeface="Times New Roman" panose="02020603050405020304" charset="0"/>
              </a:rPr>
              <a:t>buổi</a:t>
            </a:r>
            <a:r>
              <a:rPr lang="en-GB" altLang="en-US" sz="2600" b="1" dirty="0">
                <a:latin typeface="Times New Roman" panose="02020603050405020304" charset="0"/>
                <a:cs typeface="Times New Roman" panose="02020603050405020304" charset="0"/>
              </a:rPr>
              <a:t> </a:t>
            </a:r>
            <a:r>
              <a:rPr lang="en-GB" altLang="en-US" sz="2600" b="1" dirty="0" err="1">
                <a:latin typeface="Times New Roman" panose="02020603050405020304" charset="0"/>
                <a:cs typeface="Times New Roman" panose="02020603050405020304" charset="0"/>
              </a:rPr>
              <a:t>sớm</a:t>
            </a:r>
            <a:r>
              <a:rPr lang="en-GB" altLang="en-US" sz="2600" b="1" dirty="0">
                <a:latin typeface="Times New Roman" panose="02020603050405020304" charset="0"/>
                <a:cs typeface="Times New Roman" panose="02020603050405020304" charset="0"/>
              </a:rPr>
              <a:t>. </a:t>
            </a:r>
            <a:r>
              <a:rPr lang="en-GB" altLang="en-US" sz="2600" b="1" dirty="0" err="1">
                <a:solidFill>
                  <a:srgbClr val="FF0000"/>
                </a:solidFill>
                <a:latin typeface="Times New Roman" panose="02020603050405020304" charset="0"/>
                <a:cs typeface="Times New Roman" panose="02020603050405020304" charset="0"/>
              </a:rPr>
              <a:t>Tất</a:t>
            </a:r>
            <a:r>
              <a:rPr lang="en-GB" altLang="en-US" sz="2600" b="1" dirty="0">
                <a:solidFill>
                  <a:srgbClr val="FF0000"/>
                </a:solidFill>
                <a:latin typeface="Times New Roman" panose="02020603050405020304" charset="0"/>
                <a:cs typeface="Times New Roman" panose="02020603050405020304" charset="0"/>
              </a:rPr>
              <a:t> </a:t>
            </a:r>
            <a:r>
              <a:rPr lang="en-GB" altLang="en-US" sz="2600" b="1" dirty="0" err="1">
                <a:solidFill>
                  <a:srgbClr val="FF0000"/>
                </a:solidFill>
                <a:latin typeface="Times New Roman" panose="02020603050405020304" charset="0"/>
                <a:cs typeface="Times New Roman" panose="02020603050405020304" charset="0"/>
              </a:rPr>
              <a:t>cả</a:t>
            </a:r>
            <a:r>
              <a:rPr lang="en-GB" altLang="en-US" sz="2600" b="1" dirty="0">
                <a:solidFill>
                  <a:srgbClr val="FF0000"/>
                </a:solidFill>
                <a:latin typeface="Times New Roman" panose="02020603050405020304" charset="0"/>
                <a:cs typeface="Times New Roman" panose="02020603050405020304" charset="0"/>
              </a:rPr>
              <a:t> </a:t>
            </a:r>
            <a:r>
              <a:rPr lang="en-GB" altLang="en-US" sz="2600" b="1" dirty="0" err="1">
                <a:solidFill>
                  <a:srgbClr val="FF0000"/>
                </a:solidFill>
                <a:latin typeface="Times New Roman" panose="02020603050405020304" charset="0"/>
                <a:cs typeface="Times New Roman" panose="02020603050405020304" charset="0"/>
              </a:rPr>
              <a:t>dường</a:t>
            </a:r>
            <a:r>
              <a:rPr lang="en-GB" altLang="en-US" sz="2600" b="1" dirty="0">
                <a:solidFill>
                  <a:srgbClr val="FF0000"/>
                </a:solidFill>
                <a:latin typeface="Times New Roman" panose="02020603050405020304" charset="0"/>
                <a:cs typeface="Times New Roman" panose="02020603050405020304" charset="0"/>
              </a:rPr>
              <a:t> </a:t>
            </a:r>
            <a:r>
              <a:rPr lang="en-GB" altLang="en-US" sz="2600" b="1" dirty="0" err="1">
                <a:solidFill>
                  <a:srgbClr val="FF0000"/>
                </a:solidFill>
                <a:latin typeface="Times New Roman" panose="02020603050405020304" charset="0"/>
                <a:cs typeface="Times New Roman" panose="02020603050405020304" charset="0"/>
              </a:rPr>
              <a:t>như</a:t>
            </a:r>
            <a:r>
              <a:rPr lang="en-GB" altLang="en-US" sz="2600" b="1" dirty="0">
                <a:solidFill>
                  <a:srgbClr val="FF0000"/>
                </a:solidFill>
                <a:latin typeface="Times New Roman" panose="02020603050405020304" charset="0"/>
                <a:cs typeface="Times New Roman" panose="02020603050405020304" charset="0"/>
              </a:rPr>
              <a:t> </a:t>
            </a:r>
            <a:r>
              <a:rPr lang="en-GB" altLang="en-US" sz="2600" b="1" dirty="0" err="1">
                <a:solidFill>
                  <a:srgbClr val="FF0000"/>
                </a:solidFill>
                <a:latin typeface="Times New Roman" panose="02020603050405020304" charset="0"/>
                <a:cs typeface="Times New Roman" panose="02020603050405020304" charset="0"/>
              </a:rPr>
              <a:t>đã</a:t>
            </a:r>
            <a:r>
              <a:rPr lang="en-GB" altLang="en-US" sz="2600" b="1" dirty="0">
                <a:solidFill>
                  <a:srgbClr val="FF0000"/>
                </a:solidFill>
                <a:latin typeface="Times New Roman" panose="02020603050405020304" charset="0"/>
                <a:cs typeface="Times New Roman" panose="02020603050405020304" charset="0"/>
              </a:rPr>
              <a:t> </a:t>
            </a:r>
            <a:r>
              <a:rPr lang="en-GB" altLang="en-US" sz="2600" b="1" dirty="0" err="1">
                <a:solidFill>
                  <a:srgbClr val="FF0000"/>
                </a:solidFill>
                <a:latin typeface="Times New Roman" panose="02020603050405020304" charset="0"/>
                <a:cs typeface="Times New Roman" panose="02020603050405020304" charset="0"/>
              </a:rPr>
              <a:t>bừng</a:t>
            </a:r>
            <a:r>
              <a:rPr lang="en-GB" altLang="en-US" sz="2600" b="1" dirty="0">
                <a:solidFill>
                  <a:srgbClr val="FF0000"/>
                </a:solidFill>
                <a:latin typeface="Times New Roman" panose="02020603050405020304" charset="0"/>
                <a:cs typeface="Times New Roman" panose="02020603050405020304" charset="0"/>
              </a:rPr>
              <a:t> </a:t>
            </a:r>
            <a:r>
              <a:rPr lang="en-GB" altLang="en-US" sz="2600" b="1" dirty="0" err="1">
                <a:solidFill>
                  <a:srgbClr val="FF0000"/>
                </a:solidFill>
                <a:latin typeface="Times New Roman" panose="02020603050405020304" charset="0"/>
                <a:cs typeface="Times New Roman" panose="02020603050405020304" charset="0"/>
              </a:rPr>
              <a:t>tỉnh</a:t>
            </a:r>
            <a:r>
              <a:rPr lang="en-GB" altLang="en-US" sz="2600" b="1" dirty="0">
                <a:solidFill>
                  <a:srgbClr val="FF0000"/>
                </a:solidFill>
                <a:latin typeface="Times New Roman" panose="02020603050405020304" charset="0"/>
                <a:cs typeface="Times New Roman" panose="02020603050405020304" charset="0"/>
              </a:rPr>
              <a:t> </a:t>
            </a:r>
            <a:r>
              <a:rPr lang="en-GB" altLang="en-US" sz="2600" b="1" dirty="0" err="1">
                <a:solidFill>
                  <a:srgbClr val="FF0000"/>
                </a:solidFill>
                <a:latin typeface="Times New Roman" panose="02020603050405020304" charset="0"/>
                <a:cs typeface="Times New Roman" panose="02020603050405020304" charset="0"/>
              </a:rPr>
              <a:t>để</a:t>
            </a:r>
            <a:r>
              <a:rPr lang="en-GB" altLang="en-US" sz="2600" b="1" dirty="0">
                <a:solidFill>
                  <a:srgbClr val="FF0000"/>
                </a:solidFill>
                <a:latin typeface="Times New Roman" panose="02020603050405020304" charset="0"/>
                <a:cs typeface="Times New Roman" panose="02020603050405020304" charset="0"/>
              </a:rPr>
              <a:t> </a:t>
            </a:r>
            <a:r>
              <a:rPr lang="en-GB" altLang="en-US" sz="2600" b="1" dirty="0" err="1">
                <a:solidFill>
                  <a:srgbClr val="FF0000"/>
                </a:solidFill>
                <a:latin typeface="Times New Roman" panose="02020603050405020304" charset="0"/>
                <a:cs typeface="Times New Roman" panose="02020603050405020304" charset="0"/>
              </a:rPr>
              <a:t>bắt</a:t>
            </a:r>
            <a:r>
              <a:rPr lang="en-GB" altLang="en-US" sz="2600" b="1" dirty="0">
                <a:solidFill>
                  <a:srgbClr val="FF0000"/>
                </a:solidFill>
                <a:latin typeface="Times New Roman" panose="02020603050405020304" charset="0"/>
                <a:cs typeface="Times New Roman" panose="02020603050405020304" charset="0"/>
              </a:rPr>
              <a:t> </a:t>
            </a:r>
            <a:r>
              <a:rPr lang="en-GB" altLang="en-US" sz="2600" b="1" dirty="0" err="1">
                <a:solidFill>
                  <a:srgbClr val="FF0000"/>
                </a:solidFill>
                <a:latin typeface="Times New Roman" panose="02020603050405020304" charset="0"/>
                <a:cs typeface="Times New Roman" panose="02020603050405020304" charset="0"/>
              </a:rPr>
              <a:t>đầu</a:t>
            </a:r>
            <a:r>
              <a:rPr lang="en-GB" altLang="en-US" sz="2600" b="1" dirty="0">
                <a:solidFill>
                  <a:srgbClr val="FF0000"/>
                </a:solidFill>
                <a:latin typeface="Times New Roman" panose="02020603050405020304" charset="0"/>
                <a:cs typeface="Times New Roman" panose="02020603050405020304" charset="0"/>
              </a:rPr>
              <a:t> </a:t>
            </a:r>
            <a:r>
              <a:rPr lang="en-GB" altLang="en-US" sz="2600" b="1" dirty="0" err="1">
                <a:solidFill>
                  <a:srgbClr val="FF0000"/>
                </a:solidFill>
                <a:latin typeface="Times New Roman" panose="02020603050405020304" charset="0"/>
                <a:cs typeface="Times New Roman" panose="02020603050405020304" charset="0"/>
              </a:rPr>
              <a:t>một</a:t>
            </a:r>
            <a:r>
              <a:rPr lang="en-GB" altLang="en-US" sz="2600" b="1" dirty="0">
                <a:solidFill>
                  <a:srgbClr val="FF0000"/>
                </a:solidFill>
                <a:latin typeface="Times New Roman" panose="02020603050405020304" charset="0"/>
                <a:cs typeface="Times New Roman" panose="02020603050405020304" charset="0"/>
              </a:rPr>
              <a:t> </a:t>
            </a:r>
            <a:r>
              <a:rPr lang="en-GB" altLang="en-US" sz="2600" b="1" dirty="0" err="1">
                <a:solidFill>
                  <a:srgbClr val="FF0000"/>
                </a:solidFill>
                <a:latin typeface="Times New Roman" panose="02020603050405020304" charset="0"/>
                <a:cs typeface="Times New Roman" panose="02020603050405020304" charset="0"/>
              </a:rPr>
              <a:t>ngày</a:t>
            </a:r>
            <a:r>
              <a:rPr lang="en-GB" altLang="en-US" sz="2600" b="1" dirty="0">
                <a:solidFill>
                  <a:srgbClr val="FF0000"/>
                </a:solidFill>
                <a:latin typeface="Times New Roman" panose="02020603050405020304" charset="0"/>
                <a:cs typeface="Times New Roman" panose="02020603050405020304" charset="0"/>
              </a:rPr>
              <a:t> </a:t>
            </a:r>
            <a:r>
              <a:rPr lang="en-GB" altLang="en-US" sz="2600" b="1" dirty="0" err="1">
                <a:solidFill>
                  <a:srgbClr val="FF0000"/>
                </a:solidFill>
                <a:latin typeface="Times New Roman" panose="02020603050405020304" charset="0"/>
                <a:cs typeface="Times New Roman" panose="02020603050405020304" charset="0"/>
              </a:rPr>
              <a:t>lao</a:t>
            </a:r>
            <a:r>
              <a:rPr lang="en-GB" altLang="en-US" sz="2600" b="1" dirty="0">
                <a:solidFill>
                  <a:srgbClr val="FF0000"/>
                </a:solidFill>
                <a:latin typeface="Times New Roman" panose="02020603050405020304" charset="0"/>
                <a:cs typeface="Times New Roman" panose="02020603050405020304" charset="0"/>
              </a:rPr>
              <a:t> </a:t>
            </a:r>
            <a:r>
              <a:rPr lang="en-GB" altLang="en-US" sz="2600" b="1" dirty="0" err="1">
                <a:solidFill>
                  <a:srgbClr val="FF0000"/>
                </a:solidFill>
                <a:latin typeface="Times New Roman" panose="02020603050405020304" charset="0"/>
                <a:cs typeface="Times New Roman" panose="02020603050405020304" charset="0"/>
              </a:rPr>
              <a:t>động</a:t>
            </a:r>
            <a:r>
              <a:rPr lang="en-GB" altLang="en-US" sz="2600" b="1" dirty="0">
                <a:solidFill>
                  <a:srgbClr val="FF0000"/>
                </a:solidFill>
                <a:latin typeface="Times New Roman" panose="02020603050405020304" charset="0"/>
                <a:cs typeface="Times New Roman" panose="02020603050405020304" charset="0"/>
              </a:rPr>
              <a:t> </a:t>
            </a:r>
            <a:r>
              <a:rPr lang="en-GB" altLang="en-US" sz="2600" b="1" dirty="0" err="1">
                <a:solidFill>
                  <a:srgbClr val="FF0000"/>
                </a:solidFill>
                <a:latin typeface="Times New Roman" panose="02020603050405020304" charset="0"/>
                <a:cs typeface="Times New Roman" panose="02020603050405020304" charset="0"/>
              </a:rPr>
              <a:t>mới</a:t>
            </a:r>
            <a:r>
              <a:rPr lang="en-GB" altLang="en-US" sz="2600" b="1" dirty="0">
                <a:solidFill>
                  <a:srgbClr val="FF0000"/>
                </a:solidFill>
                <a:latin typeface="Times New Roman" panose="02020603050405020304" charset="0"/>
                <a:cs typeface="Times New Roman" panose="02020603050405020304" charset="0"/>
              </a:rPr>
              <a:t>.</a:t>
            </a:r>
          </a:p>
          <a:p>
            <a:pPr algn="just"/>
            <a:r>
              <a:rPr lang="en-GB" altLang="en-US" sz="2600" b="1" dirty="0">
                <a:solidFill>
                  <a:srgbClr val="FF0000"/>
                </a:solidFill>
                <a:latin typeface="Times New Roman" panose="02020603050405020304" charset="0"/>
                <a:cs typeface="Times New Roman" panose="02020603050405020304" charset="0"/>
              </a:rPr>
              <a:t>                                                                                </a:t>
            </a:r>
            <a:r>
              <a:rPr lang="en-GB" altLang="en-US" sz="2600" b="1" dirty="0">
                <a:solidFill>
                  <a:schemeClr val="tx1"/>
                </a:solidFill>
                <a:effectLst>
                  <a:outerShdw blurRad="38100" dist="19050" dir="2700000" algn="tl" rotWithShape="0">
                    <a:schemeClr val="dk1">
                      <a:alpha val="40000"/>
                    </a:schemeClr>
                  </a:outerShdw>
                </a:effectLst>
                <a:latin typeface="Times New Roman" panose="02020603050405020304" charset="0"/>
                <a:cs typeface="Times New Roman" panose="02020603050405020304" charset="0"/>
              </a:rPr>
              <a:t> (</a:t>
            </a:r>
            <a:r>
              <a:rPr lang="en-GB" altLang="en-US" sz="2600" b="1" dirty="0" err="1">
                <a:solidFill>
                  <a:schemeClr val="tx1"/>
                </a:solidFill>
                <a:effectLst>
                  <a:outerShdw blurRad="38100" dist="19050" dir="2700000" algn="tl" rotWithShape="0">
                    <a:schemeClr val="dk1">
                      <a:alpha val="40000"/>
                    </a:schemeClr>
                  </a:outerShdw>
                </a:effectLst>
                <a:latin typeface="Times New Roman" panose="02020603050405020304" charset="0"/>
                <a:cs typeface="Times New Roman" panose="02020603050405020304" charset="0"/>
              </a:rPr>
              <a:t>Sưu</a:t>
            </a:r>
            <a:r>
              <a:rPr lang="en-GB" altLang="en-US" sz="2600" b="1" dirty="0">
                <a:solidFill>
                  <a:schemeClr val="tx1"/>
                </a:solidFill>
                <a:effectLst>
                  <a:outerShdw blurRad="38100" dist="19050" dir="2700000" algn="tl" rotWithShape="0">
                    <a:schemeClr val="dk1">
                      <a:alpha val="40000"/>
                    </a:schemeClr>
                  </a:outerShdw>
                </a:effectLst>
                <a:latin typeface="Times New Roman" panose="02020603050405020304" charset="0"/>
                <a:cs typeface="Times New Roman" panose="02020603050405020304" charset="0"/>
              </a:rPr>
              <a:t> </a:t>
            </a:r>
            <a:r>
              <a:rPr lang="en-GB" altLang="en-US" sz="2600" b="1" dirty="0" err="1">
                <a:solidFill>
                  <a:schemeClr val="tx1"/>
                </a:solidFill>
                <a:effectLst>
                  <a:outerShdw blurRad="38100" dist="19050" dir="2700000" algn="tl" rotWithShape="0">
                    <a:schemeClr val="dk1">
                      <a:alpha val="40000"/>
                    </a:schemeClr>
                  </a:outerShdw>
                </a:effectLst>
                <a:latin typeface="Times New Roman" panose="02020603050405020304" charset="0"/>
                <a:cs typeface="Times New Roman" panose="02020603050405020304" charset="0"/>
              </a:rPr>
              <a:t>tầm</a:t>
            </a:r>
            <a:r>
              <a:rPr lang="en-GB" altLang="en-US" sz="2600" b="1" dirty="0">
                <a:solidFill>
                  <a:schemeClr val="tx1"/>
                </a:solidFill>
                <a:effectLst>
                  <a:outerShdw blurRad="38100" dist="19050" dir="2700000" algn="tl" rotWithShape="0">
                    <a:schemeClr val="dk1">
                      <a:alpha val="40000"/>
                    </a:schemeClr>
                  </a:outerShdw>
                </a:effectLst>
                <a:latin typeface="Times New Roman" panose="02020603050405020304" charset="0"/>
                <a:cs typeface="Times New Roman" panose="02020603050405020304" charset="0"/>
              </a:rPr>
              <a:t>)</a:t>
            </a:r>
          </a:p>
        </p:txBody>
      </p:sp>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2"/>
          <p:cNvPicPr>
            <a:picLocks noChangeAspect="1"/>
          </p:cNvPicPr>
          <p:nvPr/>
        </p:nvPicPr>
        <p:blipFill rotWithShape="1">
          <a:blip r:embed="rId2">
            <a:extLst>
              <a:ext uri="{28A0092B-C50C-407E-A947-70E740481C1C}">
                <a14:useLocalDpi xmlns:a14="http://schemas.microsoft.com/office/drawing/2010/main" val="0"/>
              </a:ext>
            </a:extLst>
          </a:blip>
          <a:srcRect l="4305" t="5109" r="29408" b="32774"/>
          <a:stretch>
            <a:fillRect/>
          </a:stretch>
        </p:blipFill>
        <p:spPr>
          <a:xfrm>
            <a:off x="0" y="942340"/>
            <a:ext cx="11937365" cy="5240655"/>
          </a:xfrm>
          <a:prstGeom prst="rect">
            <a:avLst/>
          </a:prstGeom>
        </p:spPr>
      </p:pic>
      <p:pic>
        <p:nvPicPr>
          <p:cNvPr id="3" name="Picture 2"/>
          <p:cNvPicPr>
            <a:picLocks noChangeAspect="1"/>
          </p:cNvPicPr>
          <p:nvPr/>
        </p:nvPicPr>
        <p:blipFill>
          <a:blip r:embed="rId3"/>
          <a:stretch>
            <a:fillRect/>
          </a:stretch>
        </p:blipFill>
        <p:spPr>
          <a:xfrm>
            <a:off x="2333625" y="2457450"/>
            <a:ext cx="7524750" cy="1943100"/>
          </a:xfrm>
          <a:prstGeom prst="rect">
            <a:avLst/>
          </a:prstGeom>
        </p:spPr>
      </p:pic>
      <p:sp>
        <p:nvSpPr>
          <p:cNvPr id="5" name="Oval 4"/>
          <p:cNvSpPr/>
          <p:nvPr/>
        </p:nvSpPr>
        <p:spPr>
          <a:xfrm>
            <a:off x="23145" y="6731"/>
            <a:ext cx="828000" cy="828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Effect transition="in" filter="fade">
                                      <p:cBhvr>
                                        <p:cTn id="1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0" y="0"/>
            <a:ext cx="12191999" cy="6858000"/>
            <a:chOff x="0" y="0"/>
            <a:chExt cx="12191999" cy="6858000"/>
          </a:xfrm>
        </p:grpSpPr>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94857" y="0"/>
              <a:ext cx="9797142" cy="6858000"/>
            </a:xfrm>
            <a:prstGeom prst="rect">
              <a:avLst/>
            </a:prstGeom>
          </p:spPr>
        </p:pic>
        <p:sp>
          <p:nvSpPr>
            <p:cNvPr id="4" name="矩形 3"/>
            <p:cNvSpPr/>
            <p:nvPr/>
          </p:nvSpPr>
          <p:spPr>
            <a:xfrm>
              <a:off x="0" y="0"/>
              <a:ext cx="2394857" cy="6858000"/>
            </a:xfrm>
            <a:prstGeom prst="rect">
              <a:avLst/>
            </a:prstGeom>
            <a:solidFill>
              <a:srgbClr val="FEFB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inpin heiti" charset="-122"/>
                <a:ea typeface="inpin heiti" charset="-122"/>
              </a:endParaRPr>
            </a:p>
          </p:txBody>
        </p:sp>
      </p:grpSp>
      <p:pic>
        <p:nvPicPr>
          <p:cNvPr id="11" name="图片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76425" y="0"/>
            <a:ext cx="9844405" cy="6102985"/>
          </a:xfrm>
          <a:prstGeom prst="rect">
            <a:avLst/>
          </a:prstGeom>
        </p:spPr>
      </p:pic>
      <p:pic>
        <p:nvPicPr>
          <p:cNvPr id="8" name="图片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4990" y="2122170"/>
            <a:ext cx="5050790" cy="5050790"/>
          </a:xfrm>
          <a:prstGeom prst="rect">
            <a:avLst/>
          </a:prstGeom>
        </p:spPr>
      </p:pic>
      <p:pic>
        <p:nvPicPr>
          <p:cNvPr id="10" name="Picture 9"/>
          <p:cNvPicPr>
            <a:picLocks noChangeAspect="1"/>
          </p:cNvPicPr>
          <p:nvPr/>
        </p:nvPicPr>
        <p:blipFill>
          <a:blip r:embed="rId6">
            <a:clrChange>
              <a:clrFrom>
                <a:srgbClr val="000000">
                  <a:alpha val="0"/>
                </a:srgbClr>
              </a:clrFrom>
              <a:clrTo>
                <a:srgbClr val="000000">
                  <a:alpha val="0"/>
                  <a:alpha val="0"/>
                </a:srgbClr>
              </a:clrTo>
            </a:clrChange>
          </a:blip>
          <a:stretch>
            <a:fillRect/>
          </a:stretch>
        </p:blipFill>
        <p:spPr>
          <a:xfrm>
            <a:off x="4184015" y="2758122"/>
            <a:ext cx="5676900" cy="1341755"/>
          </a:xfrm>
          <a:prstGeom prst="rect">
            <a:avLst/>
          </a:prstGeom>
        </p:spPr>
      </p:pic>
      <p:pic>
        <p:nvPicPr>
          <p:cNvPr id="22" name="图片 5"/>
          <p:cNvPicPr>
            <a:picLocks noChangeAspect="1"/>
          </p:cNvPicPr>
          <p:nvPr userDrawn="1"/>
        </p:nvPicPr>
        <p:blipFill>
          <a:blip r:embed="rId7" cstate="screen"/>
          <a:stretch>
            <a:fillRect/>
          </a:stretch>
        </p:blipFill>
        <p:spPr>
          <a:xfrm>
            <a:off x="-48260" y="-27305"/>
            <a:ext cx="5014595" cy="289941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4000" advClick="0" advTm="4000">
        <p14:vortex dir="r"/>
      </p:transition>
    </mc:Choice>
    <mc:Fallback xmlns="">
      <p:transition spd="slow" advClick="0" advTm="4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53" presetClass="entr" presetSubtype="16"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0" name="Picture 4" descr="12"/>
          <p:cNvPicPr>
            <a:picLocks noChangeAspect="1"/>
          </p:cNvPicPr>
          <p:nvPr/>
        </p:nvPicPr>
        <p:blipFill>
          <a:blip r:embed="rId2"/>
          <a:stretch>
            <a:fillRect/>
          </a:stretch>
        </p:blipFill>
        <p:spPr>
          <a:xfrm>
            <a:off x="0" y="5748020"/>
            <a:ext cx="12192000" cy="1109980"/>
          </a:xfrm>
          <a:prstGeom prst="rect">
            <a:avLst/>
          </a:prstGeom>
          <a:noFill/>
          <a:ln w="9525">
            <a:noFill/>
          </a:ln>
        </p:spPr>
      </p:pic>
      <p:pic>
        <p:nvPicPr>
          <p:cNvPr id="9221" name="Picture 5" descr="21"/>
          <p:cNvPicPr>
            <a:picLocks noChangeAspect="1"/>
          </p:cNvPicPr>
          <p:nvPr/>
        </p:nvPicPr>
        <p:blipFill>
          <a:blip r:embed="rId3"/>
          <a:srcRect l="6430" r="6534" b="15582"/>
          <a:stretch>
            <a:fillRect/>
          </a:stretch>
        </p:blipFill>
        <p:spPr>
          <a:xfrm>
            <a:off x="847" y="69427"/>
            <a:ext cx="12142047" cy="6789420"/>
          </a:xfrm>
          <a:prstGeom prst="rect">
            <a:avLst/>
          </a:prstGeom>
          <a:noFill/>
          <a:ln w="9525">
            <a:noFill/>
          </a:ln>
        </p:spPr>
      </p:pic>
      <p:sp>
        <p:nvSpPr>
          <p:cNvPr id="9222" name="Text Box 6"/>
          <p:cNvSpPr txBox="1"/>
          <p:nvPr/>
        </p:nvSpPr>
        <p:spPr>
          <a:xfrm rot="21300000">
            <a:off x="4012777" y="1760643"/>
            <a:ext cx="4166447" cy="3169285"/>
          </a:xfrm>
          <a:prstGeom prst="rect">
            <a:avLst/>
          </a:prstGeom>
          <a:noFill/>
          <a:ln w="9525">
            <a:noFill/>
          </a:ln>
        </p:spPr>
        <p:txBody>
          <a:bodyPr wrap="square">
            <a:spAutoFit/>
          </a:bodyPr>
          <a:lstStyle/>
          <a:p>
            <a:pPr algn="ctr" fontAlgn="auto">
              <a:spcBef>
                <a:spcPts val="0"/>
              </a:spcBef>
              <a:spcAft>
                <a:spcPts val="0"/>
              </a:spcAft>
              <a:defRPr/>
            </a:pPr>
            <a:r>
              <a:rPr lang="en-GB" altLang="en-US" sz="4000" b="1" dirty="0" err="1">
                <a:latin typeface="Times New Roman" panose="02020603050405020304" charset="0"/>
                <a:cs typeface="Times New Roman" panose="02020603050405020304" charset="0"/>
                <a:sym typeface="+mn-ea"/>
              </a:rPr>
              <a:t>Em hãy chia sẻ</a:t>
            </a:r>
          </a:p>
          <a:p>
            <a:pPr algn="ctr" fontAlgn="auto">
              <a:spcBef>
                <a:spcPts val="0"/>
              </a:spcBef>
              <a:spcAft>
                <a:spcPts val="0"/>
              </a:spcAft>
              <a:defRPr/>
            </a:pPr>
            <a:r>
              <a:rPr lang="en-GB" altLang="en-US" sz="4000" b="1" dirty="0" err="1">
                <a:latin typeface="Times New Roman" panose="02020603050405020304" charset="0"/>
                <a:cs typeface="Times New Roman" panose="02020603050405020304" charset="0"/>
                <a:sym typeface="+mn-ea"/>
              </a:rPr>
              <a:t>với bạn dàn ý </a:t>
            </a:r>
          </a:p>
          <a:p>
            <a:pPr algn="ctr" fontAlgn="auto">
              <a:spcBef>
                <a:spcPts val="0"/>
              </a:spcBef>
              <a:spcAft>
                <a:spcPts val="0"/>
              </a:spcAft>
              <a:defRPr/>
            </a:pPr>
            <a:r>
              <a:rPr lang="en-GB" altLang="en-US" sz="4000" b="1" dirty="0" err="1">
                <a:latin typeface="Times New Roman" panose="02020603050405020304" charset="0"/>
                <a:cs typeface="Times New Roman" panose="02020603050405020304" charset="0"/>
                <a:sym typeface="+mn-ea"/>
              </a:rPr>
              <a:t>bài văn tả cảnh</a:t>
            </a:r>
            <a:r>
              <a:rPr lang="en-US" sz="4000" b="1" dirty="0">
                <a:latin typeface="Times New Roman" panose="02020603050405020304" charset="0"/>
                <a:cs typeface="Times New Roman" panose="02020603050405020304" charset="0"/>
                <a:sym typeface="+mn-ea"/>
              </a:rPr>
              <a:t> </a:t>
            </a:r>
            <a:r>
              <a:rPr lang="en-GB" altLang="en-US" sz="4000" b="1" dirty="0">
                <a:latin typeface="Times New Roman" panose="02020603050405020304" charset="0"/>
                <a:cs typeface="Times New Roman" panose="02020603050405020304" charset="0"/>
                <a:sym typeface="+mn-ea"/>
              </a:rPr>
              <a:t>của mình ở tiết học trước nhé!</a:t>
            </a:r>
          </a:p>
        </p:txBody>
      </p:sp>
      <p:sp>
        <p:nvSpPr>
          <p:cNvPr id="5" name="Oval 4"/>
          <p:cNvSpPr/>
          <p:nvPr/>
        </p:nvSpPr>
        <p:spPr>
          <a:xfrm>
            <a:off x="23145" y="6731"/>
            <a:ext cx="828000" cy="828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cSld>
  <p:clrMapOvr>
    <a:masterClrMapping/>
  </p:clrMapOvr>
  <mc:AlternateContent xmlns:mc="http://schemas.openxmlformats.org/markup-compatibility/2006" xmlns:p14="http://schemas.microsoft.com/office/powerpoint/2010/main">
    <mc:Choice Requires="p14">
      <p:transition spd="slow" p14:dur="1600" advClick="0">
        <p14:conveyor dir="l"/>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9220"/>
                                        </p:tgtEl>
                                        <p:attrNameLst>
                                          <p:attrName>style.visibility</p:attrName>
                                        </p:attrNameLst>
                                      </p:cBhvr>
                                      <p:to>
                                        <p:strVal val="visible"/>
                                      </p:to>
                                    </p:set>
                                    <p:anim calcmode="lin" valueType="num">
                                      <p:cBhvr additive="base">
                                        <p:cTn id="7" dur="500" fill="hold"/>
                                        <p:tgtEl>
                                          <p:spTgt spid="9220"/>
                                        </p:tgtEl>
                                        <p:attrNameLst>
                                          <p:attrName>ppt_x</p:attrName>
                                        </p:attrNameLst>
                                      </p:cBhvr>
                                      <p:tavLst>
                                        <p:tav tm="0">
                                          <p:val>
                                            <p:strVal val="#ppt_x"/>
                                          </p:val>
                                        </p:tav>
                                        <p:tav tm="100000">
                                          <p:val>
                                            <p:strVal val="#ppt_x"/>
                                          </p:val>
                                        </p:tav>
                                      </p:tavLst>
                                    </p:anim>
                                    <p:anim calcmode="lin" valueType="num">
                                      <p:cBhvr additive="base">
                                        <p:cTn id="8" dur="500" fill="hold"/>
                                        <p:tgtEl>
                                          <p:spTgt spid="9220"/>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9221"/>
                                        </p:tgtEl>
                                        <p:attrNameLst>
                                          <p:attrName>style.visibility</p:attrName>
                                        </p:attrNameLst>
                                      </p:cBhvr>
                                      <p:to>
                                        <p:strVal val="visible"/>
                                      </p:to>
                                    </p:set>
                                    <p:anim calcmode="lin" valueType="num">
                                      <p:cBhvr additive="base">
                                        <p:cTn id="12" dur="500" fill="hold"/>
                                        <p:tgtEl>
                                          <p:spTgt spid="9221"/>
                                        </p:tgtEl>
                                        <p:attrNameLst>
                                          <p:attrName>ppt_x</p:attrName>
                                        </p:attrNameLst>
                                      </p:cBhvr>
                                      <p:tavLst>
                                        <p:tav tm="0">
                                          <p:val>
                                            <p:strVal val="#ppt_x"/>
                                          </p:val>
                                        </p:tav>
                                        <p:tav tm="100000">
                                          <p:val>
                                            <p:strVal val="#ppt_x"/>
                                          </p:val>
                                        </p:tav>
                                      </p:tavLst>
                                    </p:anim>
                                    <p:anim calcmode="lin" valueType="num">
                                      <p:cBhvr additive="base">
                                        <p:cTn id="13" dur="500" fill="hold"/>
                                        <p:tgtEl>
                                          <p:spTgt spid="9221"/>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9222"/>
                                        </p:tgtEl>
                                        <p:attrNameLst>
                                          <p:attrName>style.visibility</p:attrName>
                                        </p:attrNameLst>
                                      </p:cBhvr>
                                      <p:to>
                                        <p:strVal val="visible"/>
                                      </p:to>
                                    </p:set>
                                    <p:anim calcmode="lin" valueType="num">
                                      <p:cBhvr>
                                        <p:cTn id="18" dur="500" fill="hold"/>
                                        <p:tgtEl>
                                          <p:spTgt spid="9222"/>
                                        </p:tgtEl>
                                        <p:attrNameLst>
                                          <p:attrName>ppt_w</p:attrName>
                                        </p:attrNameLst>
                                      </p:cBhvr>
                                      <p:tavLst>
                                        <p:tav tm="0">
                                          <p:val>
                                            <p:fltVal val="0"/>
                                          </p:val>
                                        </p:tav>
                                        <p:tav tm="100000">
                                          <p:val>
                                            <p:strVal val="#ppt_w"/>
                                          </p:val>
                                        </p:tav>
                                      </p:tavLst>
                                    </p:anim>
                                    <p:anim calcmode="lin" valueType="num">
                                      <p:cBhvr>
                                        <p:cTn id="19" dur="500" fill="hold"/>
                                        <p:tgtEl>
                                          <p:spTgt spid="9222"/>
                                        </p:tgtEl>
                                        <p:attrNameLst>
                                          <p:attrName>ppt_h</p:attrName>
                                        </p:attrNameLst>
                                      </p:cBhvr>
                                      <p:tavLst>
                                        <p:tav tm="0">
                                          <p:val>
                                            <p:fltVal val="0"/>
                                          </p:val>
                                        </p:tav>
                                        <p:tav tm="100000">
                                          <p:val>
                                            <p:strVal val="#ppt_h"/>
                                          </p:val>
                                        </p:tav>
                                      </p:tavLst>
                                    </p:anim>
                                    <p:animEffect transition="in" filter="fade">
                                      <p:cBhvr>
                                        <p:cTn id="20" dur="500"/>
                                        <p:tgtEl>
                                          <p:spTgt spid="92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2"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2">
            <a:clrChange>
              <a:clrFrom>
                <a:srgbClr val="EEEEEE">
                  <a:alpha val="100000"/>
                </a:srgbClr>
              </a:clrFrom>
              <a:clrTo>
                <a:srgbClr val="EEEEEE">
                  <a:alpha val="100000"/>
                  <a:alpha val="0"/>
                </a:srgbClr>
              </a:clrTo>
            </a:clrChange>
          </a:blip>
          <a:stretch>
            <a:fillRect/>
          </a:stretch>
        </a:blipFill>
        <a:effectLst/>
      </p:bgPr>
    </p:bg>
    <p:spTree>
      <p:nvGrpSpPr>
        <p:cNvPr id="1" name=""/>
        <p:cNvGrpSpPr/>
        <p:nvPr/>
      </p:nvGrpSpPr>
      <p:grpSpPr>
        <a:xfrm>
          <a:off x="0" y="0"/>
          <a:ext cx="0" cy="0"/>
          <a:chOff x="0" y="0"/>
          <a:chExt cx="0" cy="0"/>
        </a:xfrm>
      </p:grpSpPr>
      <p:pic>
        <p:nvPicPr>
          <p:cNvPr id="5" name="Picture 5"/>
          <p:cNvPicPr>
            <a:picLocks noChangeAspect="1"/>
          </p:cNvPicPr>
          <p:nvPr/>
        </p:nvPicPr>
        <p:blipFill>
          <a:blip r:embed="rId3"/>
          <a:srcRect t="24448" b="26660"/>
          <a:stretch>
            <a:fillRect/>
          </a:stretch>
        </p:blipFill>
        <p:spPr>
          <a:xfrm>
            <a:off x="2708103" y="1390474"/>
            <a:ext cx="7342243" cy="3885960"/>
          </a:xfrm>
          <a:prstGeom prst="rect">
            <a:avLst/>
          </a:prstGeom>
        </p:spPr>
      </p:pic>
      <p:pic>
        <p:nvPicPr>
          <p:cNvPr id="6" name="Picture 6"/>
          <p:cNvPicPr>
            <a:picLocks noChangeAspect="1"/>
          </p:cNvPicPr>
          <p:nvPr/>
        </p:nvPicPr>
        <p:blipFill>
          <a:blip r:embed="rId4"/>
          <a:srcRect t="46321"/>
          <a:stretch>
            <a:fillRect/>
          </a:stretch>
        </p:blipFill>
        <p:spPr>
          <a:xfrm>
            <a:off x="1791114" y="1664117"/>
            <a:ext cx="8609773" cy="3529767"/>
          </a:xfrm>
          <a:prstGeom prst="rect">
            <a:avLst/>
          </a:prstGeom>
        </p:spPr>
      </p:pic>
      <p:pic>
        <p:nvPicPr>
          <p:cNvPr id="4" name="Picture 8"/>
          <p:cNvPicPr>
            <a:picLocks noChangeAspect="1"/>
          </p:cNvPicPr>
          <p:nvPr/>
        </p:nvPicPr>
        <p:blipFill>
          <a:blip r:embed="rId5"/>
          <a:srcRect/>
          <a:stretch>
            <a:fillRect/>
          </a:stretch>
        </p:blipFill>
        <p:spPr>
          <a:xfrm>
            <a:off x="4386835" y="1110361"/>
            <a:ext cx="3418329" cy="611026"/>
          </a:xfrm>
          <a:prstGeom prst="rect">
            <a:avLst/>
          </a:prstGeom>
        </p:spPr>
      </p:pic>
      <p:pic>
        <p:nvPicPr>
          <p:cNvPr id="10" name="Picture 9"/>
          <p:cNvPicPr>
            <a:picLocks noChangeAspect="1"/>
          </p:cNvPicPr>
          <p:nvPr/>
        </p:nvPicPr>
        <p:blipFill>
          <a:blip r:embed="rId6"/>
          <a:srcRect l="28388"/>
          <a:stretch>
            <a:fillRect/>
          </a:stretch>
        </p:blipFill>
        <p:spPr>
          <a:xfrm rot="-5325461">
            <a:off x="735585" y="3185444"/>
            <a:ext cx="2447929" cy="487112"/>
          </a:xfrm>
          <a:prstGeom prst="rect">
            <a:avLst/>
          </a:prstGeom>
        </p:spPr>
      </p:pic>
      <p:pic>
        <p:nvPicPr>
          <p:cNvPr id="12" name="Picture 10"/>
          <p:cNvPicPr>
            <a:picLocks noChangeAspect="1"/>
          </p:cNvPicPr>
          <p:nvPr/>
        </p:nvPicPr>
        <p:blipFill>
          <a:blip r:embed="rId7"/>
          <a:srcRect/>
          <a:stretch>
            <a:fillRect/>
          </a:stretch>
        </p:blipFill>
        <p:spPr>
          <a:xfrm>
            <a:off x="4851400" y="5018101"/>
            <a:ext cx="3418329" cy="478566"/>
          </a:xfrm>
          <a:prstGeom prst="rect">
            <a:avLst/>
          </a:prstGeom>
        </p:spPr>
      </p:pic>
      <p:pic>
        <p:nvPicPr>
          <p:cNvPr id="13" name="Picture 11"/>
          <p:cNvPicPr>
            <a:picLocks noChangeAspect="1"/>
          </p:cNvPicPr>
          <p:nvPr/>
        </p:nvPicPr>
        <p:blipFill>
          <a:blip r:embed="rId8"/>
          <a:srcRect/>
          <a:stretch>
            <a:fillRect/>
          </a:stretch>
        </p:blipFill>
        <p:spPr>
          <a:xfrm>
            <a:off x="10050345" y="2200043"/>
            <a:ext cx="523282" cy="2262842"/>
          </a:xfrm>
          <a:prstGeom prst="rect">
            <a:avLst/>
          </a:prstGeom>
        </p:spPr>
      </p:pic>
      <p:sp>
        <p:nvSpPr>
          <p:cNvPr id="19" name="文本框 18"/>
          <p:cNvSpPr txBox="1"/>
          <p:nvPr/>
        </p:nvSpPr>
        <p:spPr>
          <a:xfrm>
            <a:off x="2555875" y="3141345"/>
            <a:ext cx="7493635" cy="1445260"/>
          </a:xfrm>
          <a:prstGeom prst="rect">
            <a:avLst/>
          </a:prstGeom>
          <a:noFill/>
        </p:spPr>
        <p:txBody>
          <a:bodyPr wrap="square" rtlCol="0">
            <a:spAutoFit/>
          </a:bodyPr>
          <a:lstStyle/>
          <a:p>
            <a:pPr algn="l">
              <a:lnSpc>
                <a:spcPct val="100000"/>
              </a:lnSpc>
            </a:pPr>
            <a:r>
              <a:rPr sz="4400" b="1" dirty="0">
                <a:latin typeface="Times New Roman" panose="02020603050405020304" charset="0"/>
                <a:ea typeface="inpin heiti" charset="-122"/>
                <a:cs typeface="Times New Roman" panose="02020603050405020304" charset="0"/>
              </a:rPr>
              <a:t>Tìm những hình ảnh em thích trong mỗi bài văn dưới đây:</a:t>
            </a:r>
          </a:p>
        </p:txBody>
      </p:sp>
      <p:pic>
        <p:nvPicPr>
          <p:cNvPr id="8" name="图片 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900000">
            <a:off x="7599680" y="2243455"/>
            <a:ext cx="806824" cy="806824"/>
          </a:xfrm>
          <a:prstGeom prst="rect">
            <a:avLst/>
          </a:prstGeom>
        </p:spPr>
      </p:pic>
      <p:pic>
        <p:nvPicPr>
          <p:cNvPr id="9" name="图片 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240000">
            <a:off x="3778885" y="2578100"/>
            <a:ext cx="3719195" cy="433705"/>
          </a:xfrm>
          <a:prstGeom prst="rect">
            <a:avLst/>
          </a:prstGeom>
        </p:spPr>
      </p:pic>
      <p:sp>
        <p:nvSpPr>
          <p:cNvPr id="3" name="Text Box 2"/>
          <p:cNvSpPr txBox="1"/>
          <p:nvPr/>
        </p:nvSpPr>
        <p:spPr>
          <a:xfrm>
            <a:off x="5565140" y="1947545"/>
            <a:ext cx="1520825" cy="829945"/>
          </a:xfrm>
          <a:prstGeom prst="rect">
            <a:avLst/>
          </a:prstGeom>
          <a:noFill/>
        </p:spPr>
        <p:txBody>
          <a:bodyPr wrap="none" rtlCol="0" anchor="t">
            <a:spAutoFit/>
          </a:bodyPr>
          <a:lstStyle/>
          <a:p>
            <a:r>
              <a:rPr lang="en-GB" sz="4800" b="1" dirty="0">
                <a:solidFill>
                  <a:srgbClr val="FF0000"/>
                </a:solidFill>
                <a:latin typeface="Times New Roman" panose="02020603050405020304" charset="0"/>
                <a:ea typeface="inpin heiti" charset="-122"/>
                <a:cs typeface="Times New Roman" panose="02020603050405020304" charset="0"/>
                <a:sym typeface="+mn-ea"/>
              </a:rPr>
              <a:t>Bài 1</a:t>
            </a:r>
            <a:endParaRPr lang="en-GB" altLang="en-US" sz="4800" b="1" dirty="0">
              <a:solidFill>
                <a:srgbClr val="FF0000"/>
              </a:solidFill>
              <a:latin typeface="Times New Roman" panose="02020603050405020304" charset="0"/>
              <a:ea typeface="inpin heiti" charset="-122"/>
              <a:cs typeface="Times New Roman" panose="02020603050405020304" charset="0"/>
              <a:sym typeface="+mn-ea"/>
            </a:endParaRPr>
          </a:p>
        </p:txBody>
      </p:sp>
      <p:pic>
        <p:nvPicPr>
          <p:cNvPr id="11" name="图片 10"/>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0" y="3895090"/>
            <a:ext cx="3084195" cy="2570480"/>
          </a:xfrm>
          <a:prstGeom prst="rect">
            <a:avLst/>
          </a:prstGeom>
        </p:spPr>
      </p:pic>
      <p:sp>
        <p:nvSpPr>
          <p:cNvPr id="14" name="Oval 13"/>
          <p:cNvSpPr/>
          <p:nvPr/>
        </p:nvSpPr>
        <p:spPr>
          <a:xfrm>
            <a:off x="23145" y="6731"/>
            <a:ext cx="828000" cy="828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91205" y="556260"/>
            <a:ext cx="806824" cy="806824"/>
          </a:xfrm>
          <a:prstGeom prst="rect">
            <a:avLst/>
          </a:prstGeom>
        </p:spPr>
      </p:pic>
      <p:pic>
        <p:nvPicPr>
          <p:cNvPr id="6" name="图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7680" y="1250950"/>
            <a:ext cx="2803525" cy="362585"/>
          </a:xfrm>
          <a:prstGeom prst="rect">
            <a:avLst/>
          </a:prstGeom>
        </p:spPr>
      </p:pic>
      <p:sp>
        <p:nvSpPr>
          <p:cNvPr id="9" name="任意多边形 34"/>
          <p:cNvSpPr/>
          <p:nvPr/>
        </p:nvSpPr>
        <p:spPr bwMode="auto">
          <a:xfrm flipH="1">
            <a:off x="3537585" y="1857375"/>
            <a:ext cx="5017770" cy="1296670"/>
          </a:xfrm>
          <a:custGeom>
            <a:avLst/>
            <a:gdLst>
              <a:gd name="T0" fmla="*/ 462523 w 4736306"/>
              <a:gd name="T1" fmla="*/ 0 h 925514"/>
              <a:gd name="T2" fmla="*/ 519645 w 4736306"/>
              <a:gd name="T3" fmla="*/ 5761 h 925514"/>
              <a:gd name="T4" fmla="*/ 519645 w 4736306"/>
              <a:gd name="T5" fmla="*/ 0 h 925514"/>
              <a:gd name="T6" fmla="*/ 4733924 w 4736306"/>
              <a:gd name="T7" fmla="*/ 0 h 925514"/>
              <a:gd name="T8" fmla="*/ 4733924 w 4736306"/>
              <a:gd name="T9" fmla="*/ 925511 h 925514"/>
              <a:gd name="T10" fmla="*/ 519645 w 4736306"/>
              <a:gd name="T11" fmla="*/ 925511 h 925514"/>
              <a:gd name="T12" fmla="*/ 519645 w 4736306"/>
              <a:gd name="T13" fmla="*/ 919750 h 925514"/>
              <a:gd name="T14" fmla="*/ 462523 w 4736306"/>
              <a:gd name="T15" fmla="*/ 925511 h 925514"/>
              <a:gd name="T16" fmla="*/ 0 w 4736306"/>
              <a:gd name="T17" fmla="*/ 462757 h 925514"/>
              <a:gd name="T18" fmla="*/ 462523 w 4736306"/>
              <a:gd name="T19" fmla="*/ 0 h 92551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736306"/>
              <a:gd name="T31" fmla="*/ 0 h 925514"/>
              <a:gd name="T32" fmla="*/ 4736306 w 4736306"/>
              <a:gd name="T33" fmla="*/ 925514 h 92551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736306" h="925514">
                <a:moveTo>
                  <a:pt x="462757" y="0"/>
                </a:moveTo>
                <a:lnTo>
                  <a:pt x="519906" y="5761"/>
                </a:lnTo>
                <a:lnTo>
                  <a:pt x="519906" y="0"/>
                </a:lnTo>
                <a:lnTo>
                  <a:pt x="4736306" y="0"/>
                </a:lnTo>
                <a:lnTo>
                  <a:pt x="4736306" y="925514"/>
                </a:lnTo>
                <a:lnTo>
                  <a:pt x="519906" y="925514"/>
                </a:lnTo>
                <a:lnTo>
                  <a:pt x="519906" y="919753"/>
                </a:lnTo>
                <a:lnTo>
                  <a:pt x="462757" y="925514"/>
                </a:lnTo>
                <a:cubicBezTo>
                  <a:pt x="207183" y="925514"/>
                  <a:pt x="0" y="718331"/>
                  <a:pt x="0" y="462757"/>
                </a:cubicBezTo>
                <a:cubicBezTo>
                  <a:pt x="0" y="207183"/>
                  <a:pt x="207183" y="0"/>
                  <a:pt x="462757" y="0"/>
                </a:cubicBezTo>
                <a:close/>
              </a:path>
            </a:pathLst>
          </a:custGeom>
          <a:solidFill>
            <a:srgbClr val="FCD5B5"/>
          </a:solidFill>
          <a:ln>
            <a:noFill/>
          </a:ln>
        </p:spPr>
        <p:txBody>
          <a:bodyPr anchor="ctr"/>
          <a:lstStyle/>
          <a:p>
            <a:endParaRPr lang="zh-CN" altLang="en-US" dirty="0">
              <a:latin typeface="Times New Roman" panose="02020603050405020304" charset="0"/>
              <a:ea typeface="inpin heiti" charset="-122"/>
              <a:cs typeface="Times New Roman" panose="02020603050405020304" charset="0"/>
            </a:endParaRPr>
          </a:p>
        </p:txBody>
      </p:sp>
      <p:sp>
        <p:nvSpPr>
          <p:cNvPr id="10" name="任意多边形 35"/>
          <p:cNvSpPr/>
          <p:nvPr/>
        </p:nvSpPr>
        <p:spPr bwMode="auto">
          <a:xfrm flipH="1">
            <a:off x="2806700" y="3420745"/>
            <a:ext cx="5748655" cy="1296035"/>
          </a:xfrm>
          <a:custGeom>
            <a:avLst/>
            <a:gdLst>
              <a:gd name="T0" fmla="*/ 462991 w 4736306"/>
              <a:gd name="T1" fmla="*/ 0 h 925514"/>
              <a:gd name="T2" fmla="*/ 520167 w 4736306"/>
              <a:gd name="T3" fmla="*/ 5761 h 925514"/>
              <a:gd name="T4" fmla="*/ 520167 w 4736306"/>
              <a:gd name="T5" fmla="*/ 0 h 925514"/>
              <a:gd name="T6" fmla="*/ 4738688 w 4736306"/>
              <a:gd name="T7" fmla="*/ 0 h 925514"/>
              <a:gd name="T8" fmla="*/ 4738688 w 4736306"/>
              <a:gd name="T9" fmla="*/ 925508 h 925514"/>
              <a:gd name="T10" fmla="*/ 520167 w 4736306"/>
              <a:gd name="T11" fmla="*/ 925508 h 925514"/>
              <a:gd name="T12" fmla="*/ 520167 w 4736306"/>
              <a:gd name="T13" fmla="*/ 919747 h 925514"/>
              <a:gd name="T14" fmla="*/ 462991 w 4736306"/>
              <a:gd name="T15" fmla="*/ 925508 h 925514"/>
              <a:gd name="T16" fmla="*/ 0 w 4736306"/>
              <a:gd name="T17" fmla="*/ 462754 h 925514"/>
              <a:gd name="T18" fmla="*/ 462991 w 4736306"/>
              <a:gd name="T19" fmla="*/ 0 h 92551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736306"/>
              <a:gd name="T31" fmla="*/ 0 h 925514"/>
              <a:gd name="T32" fmla="*/ 4736306 w 4736306"/>
              <a:gd name="T33" fmla="*/ 925514 h 92551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736306" h="925514">
                <a:moveTo>
                  <a:pt x="462757" y="0"/>
                </a:moveTo>
                <a:lnTo>
                  <a:pt x="519906" y="5761"/>
                </a:lnTo>
                <a:lnTo>
                  <a:pt x="519906" y="0"/>
                </a:lnTo>
                <a:lnTo>
                  <a:pt x="4736306" y="0"/>
                </a:lnTo>
                <a:lnTo>
                  <a:pt x="4736306" y="925514"/>
                </a:lnTo>
                <a:lnTo>
                  <a:pt x="519906" y="925514"/>
                </a:lnTo>
                <a:lnTo>
                  <a:pt x="519906" y="919753"/>
                </a:lnTo>
                <a:lnTo>
                  <a:pt x="462757" y="925514"/>
                </a:lnTo>
                <a:cubicBezTo>
                  <a:pt x="207183" y="925514"/>
                  <a:pt x="0" y="718331"/>
                  <a:pt x="0" y="462757"/>
                </a:cubicBezTo>
                <a:cubicBezTo>
                  <a:pt x="0" y="207183"/>
                  <a:pt x="207183" y="0"/>
                  <a:pt x="462757" y="0"/>
                </a:cubicBezTo>
                <a:close/>
              </a:path>
            </a:pathLst>
          </a:custGeom>
          <a:solidFill>
            <a:srgbClr val="FAC090"/>
          </a:solidFill>
          <a:ln>
            <a:noFill/>
          </a:ln>
        </p:spPr>
        <p:txBody>
          <a:bodyPr anchor="ctr"/>
          <a:lstStyle/>
          <a:p>
            <a:endParaRPr lang="zh-CN" altLang="en-US" dirty="0">
              <a:latin typeface="Times New Roman" panose="02020603050405020304" charset="0"/>
              <a:ea typeface="inpin heiti" charset="-122"/>
              <a:cs typeface="Times New Roman" panose="02020603050405020304" charset="0"/>
            </a:endParaRPr>
          </a:p>
        </p:txBody>
      </p:sp>
      <p:sp>
        <p:nvSpPr>
          <p:cNvPr id="11" name="任意多边形 36"/>
          <p:cNvSpPr/>
          <p:nvPr/>
        </p:nvSpPr>
        <p:spPr bwMode="auto">
          <a:xfrm flipH="1">
            <a:off x="2225675" y="4937125"/>
            <a:ext cx="6329680" cy="1296670"/>
          </a:xfrm>
          <a:custGeom>
            <a:avLst/>
            <a:gdLst>
              <a:gd name="T0" fmla="*/ 462526 w 4736306"/>
              <a:gd name="T1" fmla="*/ 0 h 925514"/>
              <a:gd name="T2" fmla="*/ 519645 w 4736306"/>
              <a:gd name="T3" fmla="*/ 5761 h 925514"/>
              <a:gd name="T4" fmla="*/ 519645 w 4736306"/>
              <a:gd name="T5" fmla="*/ 0 h 925514"/>
              <a:gd name="T6" fmla="*/ 4733927 w 4736306"/>
              <a:gd name="T7" fmla="*/ 0 h 925514"/>
              <a:gd name="T8" fmla="*/ 4733927 w 4736306"/>
              <a:gd name="T9" fmla="*/ 925511 h 925514"/>
              <a:gd name="T10" fmla="*/ 519645 w 4736306"/>
              <a:gd name="T11" fmla="*/ 925511 h 925514"/>
              <a:gd name="T12" fmla="*/ 519645 w 4736306"/>
              <a:gd name="T13" fmla="*/ 919750 h 925514"/>
              <a:gd name="T14" fmla="*/ 462526 w 4736306"/>
              <a:gd name="T15" fmla="*/ 925511 h 925514"/>
              <a:gd name="T16" fmla="*/ 0 w 4736306"/>
              <a:gd name="T17" fmla="*/ 462757 h 925514"/>
              <a:gd name="T18" fmla="*/ 462526 w 4736306"/>
              <a:gd name="T19" fmla="*/ 0 h 92551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736306"/>
              <a:gd name="T31" fmla="*/ 0 h 925514"/>
              <a:gd name="T32" fmla="*/ 4736306 w 4736306"/>
              <a:gd name="T33" fmla="*/ 925514 h 92551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736306" h="925514">
                <a:moveTo>
                  <a:pt x="462757" y="0"/>
                </a:moveTo>
                <a:lnTo>
                  <a:pt x="519906" y="5761"/>
                </a:lnTo>
                <a:lnTo>
                  <a:pt x="519906" y="0"/>
                </a:lnTo>
                <a:lnTo>
                  <a:pt x="4736306" y="0"/>
                </a:lnTo>
                <a:lnTo>
                  <a:pt x="4736306" y="925514"/>
                </a:lnTo>
                <a:lnTo>
                  <a:pt x="519906" y="925514"/>
                </a:lnTo>
                <a:lnTo>
                  <a:pt x="519906" y="919753"/>
                </a:lnTo>
                <a:lnTo>
                  <a:pt x="462757" y="925514"/>
                </a:lnTo>
                <a:cubicBezTo>
                  <a:pt x="207183" y="925514"/>
                  <a:pt x="0" y="718331"/>
                  <a:pt x="0" y="462757"/>
                </a:cubicBezTo>
                <a:cubicBezTo>
                  <a:pt x="0" y="207183"/>
                  <a:pt x="207183" y="0"/>
                  <a:pt x="462757" y="0"/>
                </a:cubicBezTo>
                <a:close/>
              </a:path>
            </a:pathLst>
          </a:custGeom>
          <a:solidFill>
            <a:srgbClr val="FF9409"/>
          </a:solidFill>
          <a:ln>
            <a:noFill/>
          </a:ln>
        </p:spPr>
        <p:txBody>
          <a:bodyPr anchor="ctr"/>
          <a:lstStyle/>
          <a:p>
            <a:endParaRPr lang="zh-CN" altLang="en-US" dirty="0">
              <a:latin typeface="Times New Roman" panose="02020603050405020304" charset="0"/>
              <a:ea typeface="inpin heiti" charset="-122"/>
              <a:cs typeface="Times New Roman" panose="02020603050405020304" charset="0"/>
            </a:endParaRPr>
          </a:p>
        </p:txBody>
      </p:sp>
      <p:sp>
        <p:nvSpPr>
          <p:cNvPr id="17" name="文本框 44"/>
          <p:cNvSpPr>
            <a:spLocks noChangeArrowheads="1"/>
          </p:cNvSpPr>
          <p:nvPr/>
        </p:nvSpPr>
        <p:spPr bwMode="auto">
          <a:xfrm flipH="1">
            <a:off x="3635375" y="1905000"/>
            <a:ext cx="3818255" cy="8237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sym typeface="Calibri" panose="020F0502020204030204" pitchFamily="34" charset="0"/>
              </a:defRPr>
            </a:lvl9pPr>
          </a:lstStyle>
          <a:p>
            <a:pPr>
              <a:lnSpc>
                <a:spcPct val="150000"/>
              </a:lnSpc>
              <a:spcBef>
                <a:spcPct val="0"/>
              </a:spcBef>
              <a:buNone/>
            </a:pPr>
            <a:r>
              <a:rPr lang="en-US" sz="3600" b="1">
                <a:latin typeface="Times New Roman" panose="02020603050405020304" charset="0"/>
                <a:cs typeface="Times New Roman" panose="02020603050405020304" charset="0"/>
                <a:sym typeface="+mn-ea"/>
              </a:rPr>
              <a:t>Đọc kĩ bài văn</a:t>
            </a:r>
            <a:endParaRPr lang="en-US" altLang="zh-CN" sz="3600" b="1" dirty="0">
              <a:solidFill>
                <a:schemeClr val="bg1"/>
              </a:solidFill>
              <a:latin typeface="Times New Roman" panose="02020603050405020304" charset="0"/>
              <a:ea typeface="inpin heiti" charset="-122"/>
              <a:cs typeface="Times New Roman" panose="02020603050405020304" charset="0"/>
              <a:sym typeface="+mn-ea"/>
            </a:endParaRPr>
          </a:p>
        </p:txBody>
      </p:sp>
      <p:sp>
        <p:nvSpPr>
          <p:cNvPr id="18" name="文本框 45"/>
          <p:cNvSpPr>
            <a:spLocks noChangeArrowheads="1"/>
          </p:cNvSpPr>
          <p:nvPr/>
        </p:nvSpPr>
        <p:spPr bwMode="auto">
          <a:xfrm flipH="1">
            <a:off x="2806700" y="3648075"/>
            <a:ext cx="5474970" cy="9772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sym typeface="Calibri" panose="020F0502020204030204" pitchFamily="34" charset="0"/>
              </a:defRPr>
            </a:lvl9pPr>
          </a:lstStyle>
          <a:p>
            <a:pPr algn="l">
              <a:lnSpc>
                <a:spcPct val="80000"/>
              </a:lnSpc>
              <a:buClrTx/>
              <a:buSzTx/>
              <a:buNone/>
            </a:pPr>
            <a:r>
              <a:rPr lang="en-US" sz="3600" b="1">
                <a:latin typeface="Times New Roman" panose="02020603050405020304" charset="0"/>
                <a:cs typeface="Times New Roman" panose="02020603050405020304" charset="0"/>
                <a:sym typeface="+mn-ea"/>
              </a:rPr>
              <a:t>Gạch chân dưới những hình ảnh em thích</a:t>
            </a:r>
          </a:p>
        </p:txBody>
      </p:sp>
      <p:sp>
        <p:nvSpPr>
          <p:cNvPr id="19" name="文本框 46"/>
          <p:cNvSpPr>
            <a:spLocks noChangeArrowheads="1"/>
          </p:cNvSpPr>
          <p:nvPr/>
        </p:nvSpPr>
        <p:spPr bwMode="auto">
          <a:xfrm flipH="1">
            <a:off x="2385060" y="5120005"/>
            <a:ext cx="5786755" cy="9772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sym typeface="Calibri" panose="020F0502020204030204" pitchFamily="34" charset="0"/>
              </a:defRPr>
            </a:lvl9pPr>
          </a:lstStyle>
          <a:p>
            <a:pPr algn="l">
              <a:lnSpc>
                <a:spcPct val="80000"/>
              </a:lnSpc>
              <a:spcBef>
                <a:spcPts val="1000"/>
              </a:spcBef>
              <a:buClrTx/>
              <a:buSzTx/>
              <a:buNone/>
            </a:pPr>
            <a:r>
              <a:rPr lang="en-US" sz="3600" b="1">
                <a:latin typeface="Times New Roman" panose="02020603050405020304" charset="0"/>
                <a:cs typeface="Times New Roman" panose="02020603050405020304" charset="0"/>
                <a:sym typeface="+mn-ea"/>
              </a:rPr>
              <a:t>Giải thích lí do vì sao em thích hình ảnh đó</a:t>
            </a:r>
          </a:p>
        </p:txBody>
      </p:sp>
      <p:sp>
        <p:nvSpPr>
          <p:cNvPr id="21" name="文本框 48"/>
          <p:cNvSpPr>
            <a:spLocks noChangeArrowheads="1"/>
          </p:cNvSpPr>
          <p:nvPr/>
        </p:nvSpPr>
        <p:spPr bwMode="auto">
          <a:xfrm>
            <a:off x="2115503" y="2009737"/>
            <a:ext cx="1031051"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sym typeface="Calibri" panose="020F0502020204030204" pitchFamily="34" charset="0"/>
              </a:defRPr>
            </a:lvl9pPr>
          </a:lstStyle>
          <a:p>
            <a:pPr eaLnBrk="1" hangingPunct="1">
              <a:lnSpc>
                <a:spcPct val="100000"/>
              </a:lnSpc>
              <a:spcBef>
                <a:spcPct val="0"/>
              </a:spcBef>
              <a:buFont typeface="Arial" panose="020B0604020202020204" pitchFamily="34" charset="0"/>
              <a:buNone/>
            </a:pPr>
            <a:r>
              <a:rPr lang="en-US" altLang="zh-CN" sz="6600" b="1" dirty="0">
                <a:solidFill>
                  <a:srgbClr val="FAC090"/>
                </a:solidFill>
                <a:latin typeface="Times New Roman" panose="02020603050405020304" charset="0"/>
                <a:ea typeface="inpin heiti" charset="-122"/>
                <a:cs typeface="Times New Roman" panose="02020603050405020304" charset="0"/>
                <a:sym typeface="Microsoft YaHei" panose="020B0503020204020204" pitchFamily="34" charset="-122"/>
              </a:rPr>
              <a:t>0</a:t>
            </a:r>
            <a:r>
              <a:rPr lang="en-GB" altLang="en-US" sz="6600" b="1" dirty="0">
                <a:solidFill>
                  <a:srgbClr val="FAC090"/>
                </a:solidFill>
                <a:latin typeface="Times New Roman" panose="02020603050405020304" charset="0"/>
                <a:ea typeface="inpin heiti" charset="-122"/>
                <a:cs typeface="Times New Roman" panose="02020603050405020304" charset="0"/>
                <a:sym typeface="Microsoft YaHei" panose="020B0503020204020204" pitchFamily="34" charset="-122"/>
              </a:rPr>
              <a:t>1</a:t>
            </a:r>
          </a:p>
        </p:txBody>
      </p:sp>
      <p:sp>
        <p:nvSpPr>
          <p:cNvPr id="22" name="文本框 49"/>
          <p:cNvSpPr>
            <a:spLocks noChangeArrowheads="1"/>
          </p:cNvSpPr>
          <p:nvPr/>
        </p:nvSpPr>
        <p:spPr bwMode="auto">
          <a:xfrm>
            <a:off x="1534795" y="3483255"/>
            <a:ext cx="1031051"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sym typeface="Calibri" panose="020F0502020204030204" pitchFamily="34" charset="0"/>
              </a:defRPr>
            </a:lvl9pPr>
          </a:lstStyle>
          <a:p>
            <a:pPr eaLnBrk="1" hangingPunct="1">
              <a:lnSpc>
                <a:spcPct val="100000"/>
              </a:lnSpc>
              <a:spcBef>
                <a:spcPct val="0"/>
              </a:spcBef>
              <a:buFont typeface="Arial" panose="020B0604020202020204" pitchFamily="34" charset="0"/>
              <a:buNone/>
            </a:pPr>
            <a:r>
              <a:rPr lang="en-US" altLang="zh-CN" sz="6600" b="1" dirty="0">
                <a:solidFill>
                  <a:srgbClr val="FAC090"/>
                </a:solidFill>
                <a:latin typeface="Times New Roman" panose="02020603050405020304" charset="0"/>
                <a:ea typeface="inpin heiti" charset="-122"/>
                <a:cs typeface="Times New Roman" panose="02020603050405020304" charset="0"/>
                <a:sym typeface="Microsoft YaHei" panose="020B0503020204020204" pitchFamily="34" charset="-122"/>
              </a:rPr>
              <a:t>0</a:t>
            </a:r>
            <a:r>
              <a:rPr lang="en-GB" altLang="en-US" sz="6600" b="1" dirty="0">
                <a:solidFill>
                  <a:srgbClr val="FAC090"/>
                </a:solidFill>
                <a:latin typeface="Times New Roman" panose="02020603050405020304" charset="0"/>
                <a:ea typeface="inpin heiti" charset="-122"/>
                <a:cs typeface="Times New Roman" panose="02020603050405020304" charset="0"/>
                <a:sym typeface="Microsoft YaHei" panose="020B0503020204020204" pitchFamily="34" charset="-122"/>
              </a:rPr>
              <a:t>2</a:t>
            </a:r>
          </a:p>
        </p:txBody>
      </p:sp>
      <p:sp>
        <p:nvSpPr>
          <p:cNvPr id="23" name="文本框 50"/>
          <p:cNvSpPr>
            <a:spLocks noChangeArrowheads="1"/>
          </p:cNvSpPr>
          <p:nvPr/>
        </p:nvSpPr>
        <p:spPr bwMode="auto">
          <a:xfrm>
            <a:off x="1003935" y="5079645"/>
            <a:ext cx="1031051"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sym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sym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sym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sym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SimSun" panose="02010600030101010101" pitchFamily="2" charset="-122"/>
                <a:sym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sym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sym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sym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SimSun" panose="02010600030101010101" pitchFamily="2" charset="-122"/>
                <a:sym typeface="Calibri" panose="020F0502020204030204" pitchFamily="34" charset="0"/>
              </a:defRPr>
            </a:lvl9pPr>
          </a:lstStyle>
          <a:p>
            <a:pPr eaLnBrk="1" hangingPunct="1">
              <a:lnSpc>
                <a:spcPct val="100000"/>
              </a:lnSpc>
              <a:spcBef>
                <a:spcPct val="0"/>
              </a:spcBef>
              <a:buFont typeface="Arial" panose="020B0604020202020204" pitchFamily="34" charset="0"/>
              <a:buNone/>
            </a:pPr>
            <a:r>
              <a:rPr lang="en-US" altLang="zh-CN" sz="6600" b="1" dirty="0">
                <a:solidFill>
                  <a:srgbClr val="FF9409"/>
                </a:solidFill>
                <a:latin typeface="Times New Roman" panose="02020603050405020304" charset="0"/>
                <a:ea typeface="inpin heiti" charset="-122"/>
                <a:cs typeface="Times New Roman" panose="02020603050405020304" charset="0"/>
                <a:sym typeface="Microsoft YaHei" panose="020B0503020204020204" pitchFamily="34" charset="-122"/>
              </a:rPr>
              <a:t>0</a:t>
            </a:r>
            <a:r>
              <a:rPr lang="en-GB" altLang="en-US" sz="6600" b="1" dirty="0">
                <a:solidFill>
                  <a:srgbClr val="FF9409"/>
                </a:solidFill>
                <a:latin typeface="Times New Roman" panose="02020603050405020304" charset="0"/>
                <a:ea typeface="inpin heiti" charset="-122"/>
                <a:cs typeface="Times New Roman" panose="02020603050405020304" charset="0"/>
                <a:sym typeface="Microsoft YaHei" panose="020B0503020204020204" pitchFamily="34" charset="-122"/>
              </a:rPr>
              <a:t>3</a:t>
            </a:r>
          </a:p>
        </p:txBody>
      </p:sp>
      <p:pic>
        <p:nvPicPr>
          <p:cNvPr id="31" name="图片 3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8718677" y="76181"/>
            <a:ext cx="3476927" cy="6781819"/>
          </a:xfrm>
          <a:prstGeom prst="rect">
            <a:avLst/>
          </a:prstGeom>
        </p:spPr>
      </p:pic>
      <p:pic>
        <p:nvPicPr>
          <p:cNvPr id="2" name="Picture 1"/>
          <p:cNvPicPr>
            <a:picLocks noChangeAspect="1"/>
          </p:cNvPicPr>
          <p:nvPr/>
        </p:nvPicPr>
        <p:blipFill>
          <a:blip r:embed="rId6"/>
          <a:stretch>
            <a:fillRect/>
          </a:stretch>
        </p:blipFill>
        <p:spPr>
          <a:xfrm>
            <a:off x="965835" y="344170"/>
            <a:ext cx="2571750" cy="1019175"/>
          </a:xfrm>
          <a:prstGeom prst="rect">
            <a:avLst/>
          </a:prstGeom>
        </p:spPr>
      </p:pic>
      <p:sp>
        <p:nvSpPr>
          <p:cNvPr id="3" name="Oval 2"/>
          <p:cNvSpPr/>
          <p:nvPr/>
        </p:nvSpPr>
        <p:spPr>
          <a:xfrm>
            <a:off x="23145" y="6731"/>
            <a:ext cx="828000" cy="828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1000"/>
                                        <p:tgtEl>
                                          <p:spTgt spid="1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fade">
                                      <p:cBhvr>
                                        <p:cTn id="13" dur="1000"/>
                                        <p:tgtEl>
                                          <p:spTgt spid="21"/>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1000"/>
                                        <p:tgtEl>
                                          <p:spTgt spid="10"/>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1000"/>
                                        <p:tgtEl>
                                          <p:spTgt spid="18"/>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fade">
                                      <p:cBhvr>
                                        <p:cTn id="24" dur="1000"/>
                                        <p:tgtEl>
                                          <p:spTgt spid="22"/>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1000"/>
                                        <p:tgtEl>
                                          <p:spTgt spid="11"/>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fade">
                                      <p:cBhvr>
                                        <p:cTn id="32" dur="1000"/>
                                        <p:tgtEl>
                                          <p:spTgt spid="19"/>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fade">
                                      <p:cBhvr>
                                        <p:cTn id="35" dur="1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ldLvl="0" animBg="1"/>
      <p:bldP spid="10" grpId="0" bldLvl="0" animBg="1"/>
      <p:bldP spid="11" grpId="0" bldLvl="0" animBg="1"/>
      <p:bldP spid="17" grpId="0"/>
      <p:bldP spid="18" grpId="0"/>
      <p:bldP spid="19" grpId="0"/>
      <p:bldP spid="21" grpId="0"/>
      <p:bldP spid="22" grpId="0"/>
      <p:bldP spid="2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3"/>
          <p:cNvSpPr>
            <a:spLocks noGrp="1" noChangeArrowheads="1"/>
          </p:cNvSpPr>
          <p:nvPr/>
        </p:nvSpPr>
        <p:spPr>
          <a:xfrm>
            <a:off x="121920" y="358140"/>
            <a:ext cx="11648440" cy="6327140"/>
          </a:xfrm>
          <a:prstGeom prst="rect">
            <a:avLst/>
          </a:prstGeom>
          <a:noFill/>
          <a:ln w="9525">
            <a:noFill/>
            <a:miter lim="800000"/>
          </a:ln>
        </p:spPr>
        <p:txBody>
          <a:bodyPr vert="horz" wrap="square" lIns="91440" tIns="45720" rIns="91440" bIns="45720" numCol="1" anchor="t" anchorCtr="0" compatLnSpc="1"/>
          <a:lstStyle>
            <a:lvl1pPr marL="342900" indent="-342900" algn="l" rtl="0" eaLnBrk="0" fontAlgn="base" hangingPunct="0">
              <a:spcBef>
                <a:spcPct val="20000"/>
              </a:spcBef>
              <a:spcAft>
                <a:spcPct val="0"/>
              </a:spcAft>
              <a:buChar char="•"/>
              <a:defRPr sz="3200">
                <a:solidFill>
                  <a:srgbClr val="000000"/>
                </a:solidFill>
                <a:latin typeface="Arial" panose="020B0604020202020204" pitchFamily="34" charset="0"/>
                <a:ea typeface="+mn-ea"/>
                <a:cs typeface="+mn-ea"/>
              </a:defRPr>
            </a:lvl1pPr>
            <a:lvl2pPr marL="742950" indent="-285750" algn="l" rtl="0" eaLnBrk="0" fontAlgn="base" hangingPunct="0">
              <a:spcBef>
                <a:spcPct val="20000"/>
              </a:spcBef>
              <a:spcAft>
                <a:spcPct val="0"/>
              </a:spcAft>
              <a:buChar char="–"/>
              <a:defRPr sz="2800">
                <a:solidFill>
                  <a:srgbClr val="000000"/>
                </a:solidFill>
                <a:latin typeface="Arial" panose="020B0604020202020204" pitchFamily="34" charset="0"/>
              </a:defRPr>
            </a:lvl2pPr>
            <a:lvl3pPr marL="1143000" indent="-228600" algn="l" rtl="0" eaLnBrk="0" fontAlgn="base" hangingPunct="0">
              <a:spcBef>
                <a:spcPct val="20000"/>
              </a:spcBef>
              <a:spcAft>
                <a:spcPct val="0"/>
              </a:spcAft>
              <a:buChar char="•"/>
              <a:defRPr sz="2400">
                <a:solidFill>
                  <a:srgbClr val="000000"/>
                </a:solidFill>
                <a:latin typeface="Arial" panose="020B0604020202020204" pitchFamily="34" charset="0"/>
              </a:defRPr>
            </a:lvl3pPr>
            <a:lvl4pPr marL="1600200" indent="-228600" algn="l" rtl="0" eaLnBrk="0" fontAlgn="base" hangingPunct="0">
              <a:spcBef>
                <a:spcPct val="20000"/>
              </a:spcBef>
              <a:spcAft>
                <a:spcPct val="0"/>
              </a:spcAft>
              <a:buChar char="–"/>
              <a:defRPr sz="2000">
                <a:solidFill>
                  <a:srgbClr val="000000"/>
                </a:solidFill>
                <a:latin typeface="Arial" panose="020B0604020202020204" pitchFamily="34" charset="0"/>
              </a:defRPr>
            </a:lvl4pPr>
            <a:lvl5pPr marL="2057400" indent="-228600" algn="l" rtl="0" eaLnBrk="0" fontAlgn="base" hangingPunct="0">
              <a:spcBef>
                <a:spcPct val="20000"/>
              </a:spcBef>
              <a:spcAft>
                <a:spcPct val="0"/>
              </a:spcAft>
              <a:buChar char="»"/>
              <a:defRPr sz="2000">
                <a:solidFill>
                  <a:srgbClr val="000000"/>
                </a:solidFill>
                <a:latin typeface="Arial" panose="020B0604020202020204" pitchFamily="34" charset="0"/>
              </a:defRPr>
            </a:lvl5pPr>
            <a:lvl6pPr marL="2514600" indent="-228600" algn="l" rtl="0" fontAlgn="base">
              <a:spcBef>
                <a:spcPct val="20000"/>
              </a:spcBef>
              <a:spcAft>
                <a:spcPct val="0"/>
              </a:spcAft>
              <a:buChar char="»"/>
              <a:defRPr sz="2000">
                <a:solidFill>
                  <a:srgbClr val="000000"/>
                </a:solidFill>
                <a:latin typeface="Arial" panose="020B0604020202020204" pitchFamily="34" charset="0"/>
              </a:defRPr>
            </a:lvl6pPr>
            <a:lvl7pPr marL="2971800" indent="-228600" algn="l" rtl="0" fontAlgn="base">
              <a:spcBef>
                <a:spcPct val="20000"/>
              </a:spcBef>
              <a:spcAft>
                <a:spcPct val="0"/>
              </a:spcAft>
              <a:buChar char="»"/>
              <a:defRPr sz="2000">
                <a:solidFill>
                  <a:srgbClr val="000000"/>
                </a:solidFill>
                <a:latin typeface="Arial" panose="020B0604020202020204" pitchFamily="34" charset="0"/>
              </a:defRPr>
            </a:lvl7pPr>
            <a:lvl8pPr marL="3429000" indent="-228600" algn="l" rtl="0" fontAlgn="base">
              <a:spcBef>
                <a:spcPct val="20000"/>
              </a:spcBef>
              <a:spcAft>
                <a:spcPct val="0"/>
              </a:spcAft>
              <a:buChar char="»"/>
              <a:defRPr sz="2000">
                <a:solidFill>
                  <a:srgbClr val="000000"/>
                </a:solidFill>
                <a:latin typeface="Arial" panose="020B0604020202020204" pitchFamily="34" charset="0"/>
              </a:defRPr>
            </a:lvl8pPr>
            <a:lvl9pPr marL="3886200" indent="-228600" algn="l" rtl="0" fontAlgn="base">
              <a:spcBef>
                <a:spcPct val="20000"/>
              </a:spcBef>
              <a:spcAft>
                <a:spcPct val="0"/>
              </a:spcAft>
              <a:buChar char="»"/>
              <a:defRPr sz="2000">
                <a:solidFill>
                  <a:srgbClr val="000000"/>
                </a:solidFill>
                <a:latin typeface="Arial" panose="020B0604020202020204" pitchFamily="34" charset="0"/>
              </a:defRPr>
            </a:lvl9pPr>
          </a:lstStyle>
          <a:p>
            <a:pPr algn="ctr" eaLnBrk="1" hangingPunct="1">
              <a:lnSpc>
                <a:spcPct val="80000"/>
              </a:lnSpc>
              <a:buFontTx/>
              <a:buNone/>
            </a:pPr>
            <a:r>
              <a:rPr lang="en-US" sz="4400" b="1">
                <a:solidFill>
                  <a:srgbClr val="FF0000"/>
                </a:solidFill>
                <a:latin typeface="Times New Roman" panose="02020603050405020304" charset="0"/>
                <a:cs typeface="Times New Roman" panose="02020603050405020304" charset="0"/>
              </a:rPr>
              <a:t>Rừng trưa</a:t>
            </a:r>
          </a:p>
          <a:p>
            <a:pPr algn="just" eaLnBrk="1" hangingPunct="1">
              <a:lnSpc>
                <a:spcPct val="80000"/>
              </a:lnSpc>
              <a:buFontTx/>
              <a:buNone/>
            </a:pPr>
            <a:r>
              <a:rPr lang="en-US" sz="3000">
                <a:latin typeface="Times New Roman" panose="02020603050405020304" charset="0"/>
                <a:cs typeface="Times New Roman" panose="02020603050405020304" charset="0"/>
              </a:rPr>
              <a:t>           Rừng khô hiện lên với tất cả vẻ uy nghi tráng lệ của nó trong ánh mặt trời vàng óng. Những thân cây tràm vỏ trắng vươn lên trời, chẳng khác gì những cây nến khổng lồ, đầu lá rủ phất phơ. Từ trong biển lá xanh rờn đã bắt đầu ngả sang màu úa, ngát dậy một mùi hương lá tràm bị hun nóng dưới mặt trời. Tiếng chim không ngớt vang ra, vọng mãi lên trời cao xanh thẳm không cùng. Trên các trảng rộng và chung quanh những lùm bụi thấp mọc theo các lạch nước, nơi mà các sắc lá còn xanh, ta có thể nghe tiếng vù vù bất tận của hàng nghìn loại côn trùng có cánh không ngớt bay đi bay lại trên những bông hoa nhiệt đới sặc sỡ, vừa lộng lẫy nở ra đã vội tàn nhanh trong nắng. Mùi hương ngòn ngọt nhức đầu của những loài hoa rừng  không tên tuổi đắm vào ánh nắng ban trưa khiến con người dễ sinh buồn ngủ và sẵn sàng ngả lưng dưới một bóng cây nào đó, để cho thứ cảm giác mệt mỏi chốn rừng trưa lơ mơ đưa mình vào giấc ngủ chẳng đợi chờ.</a:t>
            </a:r>
          </a:p>
          <a:p>
            <a:pPr algn="just" eaLnBrk="1" hangingPunct="1">
              <a:lnSpc>
                <a:spcPct val="80000"/>
              </a:lnSpc>
              <a:buFontTx/>
              <a:buNone/>
            </a:pPr>
            <a:r>
              <a:rPr lang="en-US" sz="3000">
                <a:latin typeface="Times New Roman" panose="02020603050405020304" charset="0"/>
                <a:cs typeface="Times New Roman" panose="02020603050405020304" charset="0"/>
              </a:rPr>
              <a:t> </a:t>
            </a:r>
            <a:r>
              <a:rPr lang="en-GB" altLang="en-US" sz="3000">
                <a:latin typeface="Times New Roman" panose="02020603050405020304" charset="0"/>
                <a:cs typeface="Times New Roman" panose="02020603050405020304" charset="0"/>
              </a:rPr>
              <a:t>                                                              </a:t>
            </a:r>
            <a:r>
              <a:rPr lang="en-US" sz="3000">
                <a:latin typeface="Times New Roman" panose="02020603050405020304" charset="0"/>
                <a:cs typeface="Times New Roman" panose="02020603050405020304" charset="0"/>
              </a:rPr>
              <a:t>        Theo </a:t>
            </a:r>
            <a:r>
              <a:rPr lang="en-US" sz="3000" b="1">
                <a:latin typeface="Times New Roman" panose="02020603050405020304" charset="0"/>
                <a:cs typeface="Times New Roman" panose="02020603050405020304" charset="0"/>
              </a:rPr>
              <a:t>Đoàn Giỏi</a:t>
            </a:r>
          </a:p>
        </p:txBody>
      </p:sp>
      <p:sp>
        <p:nvSpPr>
          <p:cNvPr id="3" name="Oval 2"/>
          <p:cNvSpPr/>
          <p:nvPr/>
        </p:nvSpPr>
        <p:spPr>
          <a:xfrm>
            <a:off x="23145" y="6731"/>
            <a:ext cx="828000" cy="828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4099">
                                            <p:txEl>
                                              <p:pRg st="0" end="0"/>
                                            </p:txEl>
                                          </p:spTgt>
                                        </p:tgtEl>
                                        <p:attrNameLst>
                                          <p:attrName>style.visibility</p:attrName>
                                        </p:attrNameLst>
                                      </p:cBhvr>
                                      <p:to>
                                        <p:strVal val="visible"/>
                                      </p:to>
                                    </p:set>
                                    <p:animEffect transition="in" filter="wipe(down)">
                                      <p:cBhvr>
                                        <p:cTn id="7" dur="580">
                                          <p:stCondLst>
                                            <p:cond delay="0"/>
                                          </p:stCondLst>
                                        </p:cTn>
                                        <p:tgtEl>
                                          <p:spTgt spid="4099">
                                            <p:txEl>
                                              <p:pRg st="0" end="0"/>
                                            </p:txEl>
                                          </p:spTgt>
                                        </p:tgtEl>
                                      </p:cBhvr>
                                    </p:animEffect>
                                    <p:anim calcmode="lin" valueType="num">
                                      <p:cBhvr>
                                        <p:cTn id="8" dur="1822" tmFilter="0,0; 0.14,0.36; 0.43,0.73; 0.71,0.91; 1.0,1.0">
                                          <p:stCondLst>
                                            <p:cond delay="0"/>
                                          </p:stCondLst>
                                        </p:cTn>
                                        <p:tgtEl>
                                          <p:spTgt spid="4099">
                                            <p:txEl>
                                              <p:pRg st="0" end="0"/>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099">
                                            <p:txEl>
                                              <p:pRg st="0" end="0"/>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099">
                                            <p:txEl>
                                              <p:pRg st="0" end="0"/>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099">
                                            <p:txEl>
                                              <p:pRg st="0" end="0"/>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099">
                                            <p:txEl>
                                              <p:pRg st="0" end="0"/>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4099">
                                            <p:txEl>
                                              <p:pRg st="0" end="0"/>
                                            </p:txEl>
                                          </p:spTgt>
                                        </p:tgtEl>
                                      </p:cBhvr>
                                      <p:to x="100000" y="60000"/>
                                    </p:animScale>
                                    <p:animScale>
                                      <p:cBhvr>
                                        <p:cTn id="14" dur="166" decel="50000">
                                          <p:stCondLst>
                                            <p:cond delay="676"/>
                                          </p:stCondLst>
                                        </p:cTn>
                                        <p:tgtEl>
                                          <p:spTgt spid="4099">
                                            <p:txEl>
                                              <p:pRg st="0" end="0"/>
                                            </p:txEl>
                                          </p:spTgt>
                                        </p:tgtEl>
                                      </p:cBhvr>
                                      <p:to x="100000" y="100000"/>
                                    </p:animScale>
                                    <p:animScale>
                                      <p:cBhvr>
                                        <p:cTn id="15" dur="26">
                                          <p:stCondLst>
                                            <p:cond delay="1312"/>
                                          </p:stCondLst>
                                        </p:cTn>
                                        <p:tgtEl>
                                          <p:spTgt spid="4099">
                                            <p:txEl>
                                              <p:pRg st="0" end="0"/>
                                            </p:txEl>
                                          </p:spTgt>
                                        </p:tgtEl>
                                      </p:cBhvr>
                                      <p:to x="100000" y="80000"/>
                                    </p:animScale>
                                    <p:animScale>
                                      <p:cBhvr>
                                        <p:cTn id="16" dur="166" decel="50000">
                                          <p:stCondLst>
                                            <p:cond delay="1338"/>
                                          </p:stCondLst>
                                        </p:cTn>
                                        <p:tgtEl>
                                          <p:spTgt spid="4099">
                                            <p:txEl>
                                              <p:pRg st="0" end="0"/>
                                            </p:txEl>
                                          </p:spTgt>
                                        </p:tgtEl>
                                      </p:cBhvr>
                                      <p:to x="100000" y="100000"/>
                                    </p:animScale>
                                    <p:animScale>
                                      <p:cBhvr>
                                        <p:cTn id="17" dur="26">
                                          <p:stCondLst>
                                            <p:cond delay="1642"/>
                                          </p:stCondLst>
                                        </p:cTn>
                                        <p:tgtEl>
                                          <p:spTgt spid="4099">
                                            <p:txEl>
                                              <p:pRg st="0" end="0"/>
                                            </p:txEl>
                                          </p:spTgt>
                                        </p:tgtEl>
                                      </p:cBhvr>
                                      <p:to x="100000" y="90000"/>
                                    </p:animScale>
                                    <p:animScale>
                                      <p:cBhvr>
                                        <p:cTn id="18" dur="166" decel="50000">
                                          <p:stCondLst>
                                            <p:cond delay="1668"/>
                                          </p:stCondLst>
                                        </p:cTn>
                                        <p:tgtEl>
                                          <p:spTgt spid="4099">
                                            <p:txEl>
                                              <p:pRg st="0" end="0"/>
                                            </p:txEl>
                                          </p:spTgt>
                                        </p:tgtEl>
                                      </p:cBhvr>
                                      <p:to x="100000" y="100000"/>
                                    </p:animScale>
                                    <p:animScale>
                                      <p:cBhvr>
                                        <p:cTn id="19" dur="26">
                                          <p:stCondLst>
                                            <p:cond delay="1808"/>
                                          </p:stCondLst>
                                        </p:cTn>
                                        <p:tgtEl>
                                          <p:spTgt spid="4099">
                                            <p:txEl>
                                              <p:pRg st="0" end="0"/>
                                            </p:txEl>
                                          </p:spTgt>
                                        </p:tgtEl>
                                      </p:cBhvr>
                                      <p:to x="100000" y="95000"/>
                                    </p:animScale>
                                    <p:animScale>
                                      <p:cBhvr>
                                        <p:cTn id="20" dur="166" decel="50000">
                                          <p:stCondLst>
                                            <p:cond delay="1834"/>
                                          </p:stCondLst>
                                        </p:cTn>
                                        <p:tgtEl>
                                          <p:spTgt spid="4099">
                                            <p:txEl>
                                              <p:pRg st="0" end="0"/>
                                            </p:txEl>
                                          </p:spTgt>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4099">
                                            <p:txEl>
                                              <p:pRg st="1" end="1"/>
                                            </p:txEl>
                                          </p:spTgt>
                                        </p:tgtEl>
                                        <p:attrNameLst>
                                          <p:attrName>style.visibility</p:attrName>
                                        </p:attrNameLst>
                                      </p:cBhvr>
                                      <p:to>
                                        <p:strVal val="visible"/>
                                      </p:to>
                                    </p:set>
                                    <p:animEffect transition="in" filter="barn(inVertical)">
                                      <p:cBhvr>
                                        <p:cTn id="25" dur="500"/>
                                        <p:tgtEl>
                                          <p:spTgt spid="4099">
                                            <p:txEl>
                                              <p:pRg st="1" end="1"/>
                                            </p:txEl>
                                          </p:spTgt>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4099">
                                            <p:txEl>
                                              <p:pRg st="2" end="2"/>
                                            </p:txEl>
                                          </p:spTgt>
                                        </p:tgtEl>
                                        <p:attrNameLst>
                                          <p:attrName>style.visibility</p:attrName>
                                        </p:attrNameLst>
                                      </p:cBhvr>
                                      <p:to>
                                        <p:strVal val="visible"/>
                                      </p:to>
                                    </p:set>
                                    <p:animEffect transition="in" filter="barn(inVertical)">
                                      <p:cBhvr>
                                        <p:cTn id="28" dur="500"/>
                                        <p:tgtEl>
                                          <p:spTgt spid="409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9"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1"/>
          <p:cNvPicPr>
            <a:picLocks noChangeAspect="1"/>
          </p:cNvPicPr>
          <p:nvPr/>
        </p:nvPicPr>
        <p:blipFill>
          <a:blip r:embed="rId2"/>
          <a:srcRect r="16111" b="12999"/>
          <a:stretch>
            <a:fillRect/>
          </a:stretch>
        </p:blipFill>
        <p:spPr>
          <a:xfrm>
            <a:off x="1602105" y="361950"/>
            <a:ext cx="8926830" cy="6162040"/>
          </a:xfrm>
          <a:prstGeom prst="rect">
            <a:avLst/>
          </a:prstGeom>
          <a:noFill/>
          <a:ln w="9525">
            <a:noFill/>
          </a:ln>
        </p:spPr>
      </p:pic>
      <p:sp>
        <p:nvSpPr>
          <p:cNvPr id="6147" name="Rectangle 1"/>
          <p:cNvSpPr/>
          <p:nvPr/>
        </p:nvSpPr>
        <p:spPr>
          <a:xfrm>
            <a:off x="4358005" y="5499100"/>
            <a:ext cx="3676650" cy="922020"/>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eaLnBrk="1" hangingPunct="1">
              <a:spcBef>
                <a:spcPct val="0"/>
              </a:spcBef>
              <a:buNone/>
            </a:pPr>
            <a:r>
              <a:rPr sz="5400" b="1" i="1" dirty="0">
                <a:solidFill>
                  <a:schemeClr val="bg1"/>
                </a:solidFill>
                <a:latin typeface="Times New Roman" panose="02020603050405020304" charset="0"/>
                <a:cs typeface="Times New Roman" panose="02020603050405020304" charset="0"/>
              </a:rPr>
              <a:t>Rừng tr</a:t>
            </a:r>
            <a:r>
              <a:rPr sz="5400" b="1" i="1" dirty="0">
                <a:solidFill>
                  <a:schemeClr val="bg1"/>
                </a:solidFill>
                <a:latin typeface="Times New Roman" panose="02020603050405020304" charset="0"/>
                <a:ea typeface="Times New Roman" panose="02020603050405020304" charset="0"/>
              </a:rPr>
              <a:t>à</a:t>
            </a:r>
            <a:r>
              <a:rPr sz="5400" b="1" i="1" dirty="0">
                <a:solidFill>
                  <a:schemeClr val="bg1"/>
                </a:solidFill>
                <a:latin typeface="Times New Roman" panose="02020603050405020304" charset="0"/>
                <a:cs typeface="Times New Roman" panose="02020603050405020304" charset="0"/>
              </a:rPr>
              <a:t>m</a:t>
            </a:r>
            <a:endParaRPr sz="5400" b="1" i="1" dirty="0">
              <a:solidFill>
                <a:schemeClr val="bg1"/>
              </a:solidFill>
              <a:latin typeface="Times New Roman" panose="02020603050405020304" charset="0"/>
              <a:ea typeface="Times New Roman" panose="02020603050405020304" charset="0"/>
              <a:cs typeface="Times New Roman" panose="02020603050405020304" charset="0"/>
            </a:endParaRPr>
          </a:p>
        </p:txBody>
      </p:sp>
      <p:sp>
        <p:nvSpPr>
          <p:cNvPr id="4" name="Oval 3"/>
          <p:cNvSpPr/>
          <p:nvPr/>
        </p:nvSpPr>
        <p:spPr>
          <a:xfrm>
            <a:off x="23145" y="6731"/>
            <a:ext cx="828000" cy="828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circle(in)">
                                      <p:cBhvr>
                                        <p:cTn id="7" dur="2000"/>
                                        <p:tgtEl>
                                          <p:spTgt spid="6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Google Shape;226;p11"/>
          <p:cNvSpPr/>
          <p:nvPr/>
        </p:nvSpPr>
        <p:spPr>
          <a:xfrm rot="411899">
            <a:off x="842645" y="1381760"/>
            <a:ext cx="3170555" cy="3057525"/>
          </a:xfrm>
          <a:custGeom>
            <a:avLst/>
            <a:gdLst/>
            <a:ahLst/>
            <a:cxnLst/>
            <a:rect l="l" t="t" r="r" b="b"/>
            <a:pathLst>
              <a:path w="2807910" h="3448906" extrusionOk="0">
                <a:moveTo>
                  <a:pt x="1743012" y="2394978"/>
                </a:moveTo>
                <a:lnTo>
                  <a:pt x="2607455" y="0"/>
                </a:lnTo>
                <a:lnTo>
                  <a:pt x="2807910" y="3448906"/>
                </a:lnTo>
                <a:lnTo>
                  <a:pt x="0" y="3361846"/>
                </a:lnTo>
                <a:lnTo>
                  <a:pt x="1743012" y="2394978"/>
                </a:lnTo>
                <a:close/>
              </a:path>
            </a:pathLst>
          </a:custGeom>
          <a:solidFill>
            <a:srgbClr val="D9D9D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imes New Roman" panose="02020603050405020304" charset="0"/>
              <a:ea typeface="Arial" panose="020B0604020202020204"/>
              <a:cs typeface="Times New Roman" panose="02020603050405020304" charset="0"/>
              <a:sym typeface="Arial" panose="020B0604020202020204"/>
            </a:endParaRPr>
          </a:p>
        </p:txBody>
      </p:sp>
      <p:grpSp>
        <p:nvGrpSpPr>
          <p:cNvPr id="227" name="Google Shape;227;p11"/>
          <p:cNvGrpSpPr/>
          <p:nvPr/>
        </p:nvGrpSpPr>
        <p:grpSpPr>
          <a:xfrm>
            <a:off x="538480" y="1071880"/>
            <a:ext cx="3511550" cy="3401695"/>
            <a:chOff x="2592155" y="1787367"/>
            <a:chExt cx="3111157" cy="3488706"/>
          </a:xfrm>
        </p:grpSpPr>
        <p:sp>
          <p:nvSpPr>
            <p:cNvPr id="228" name="Google Shape;228;p11"/>
            <p:cNvSpPr/>
            <p:nvPr/>
          </p:nvSpPr>
          <p:spPr>
            <a:xfrm rot="411899">
              <a:off x="2772513" y="1940338"/>
              <a:ext cx="2750440" cy="3182764"/>
            </a:xfrm>
            <a:prstGeom prst="rect">
              <a:avLst/>
            </a:prstGeom>
            <a:solidFill>
              <a:srgbClr val="FFFFFF"/>
            </a:solidFill>
            <a:ln w="9525" cap="flat" cmpd="sng">
              <a:solidFill>
                <a:srgbClr val="EAEAEA"/>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imes New Roman" panose="02020603050405020304" charset="0"/>
                <a:ea typeface="Arial" panose="020B0604020202020204"/>
                <a:cs typeface="Times New Roman" panose="02020603050405020304" charset="0"/>
                <a:sym typeface="Arial" panose="020B0604020202020204"/>
              </a:endParaRPr>
            </a:p>
          </p:txBody>
        </p:sp>
        <p:sp>
          <p:nvSpPr>
            <p:cNvPr id="229" name="Google Shape;229;p11"/>
            <p:cNvSpPr/>
            <p:nvPr/>
          </p:nvSpPr>
          <p:spPr>
            <a:xfrm rot="411899">
              <a:off x="2917891" y="2046514"/>
              <a:ext cx="2504238" cy="2634008"/>
            </a:xfrm>
            <a:prstGeom prst="rect">
              <a:avLst/>
            </a:prstGeom>
            <a:blipFill rotWithShape="1">
              <a:blip r:embed="rId3"/>
              <a:stretch>
                <a:fillRect l="-2590" r="-2590"/>
              </a:stretch>
            </a:bli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imes New Roman" panose="02020603050405020304" charset="0"/>
                <a:ea typeface="Arial" panose="020B0604020202020204"/>
                <a:cs typeface="Times New Roman" panose="02020603050405020304" charset="0"/>
                <a:sym typeface="Arial" panose="020B0604020202020204"/>
              </a:endParaRPr>
            </a:p>
          </p:txBody>
        </p:sp>
      </p:grpSp>
      <p:sp>
        <p:nvSpPr>
          <p:cNvPr id="230" name="Google Shape;230;p11"/>
          <p:cNvSpPr/>
          <p:nvPr/>
        </p:nvSpPr>
        <p:spPr>
          <a:xfrm rot="-646182">
            <a:off x="360045" y="717550"/>
            <a:ext cx="1701800" cy="821690"/>
          </a:xfrm>
          <a:custGeom>
            <a:avLst/>
            <a:gdLst/>
            <a:ahLst/>
            <a:cxnLst/>
            <a:rect l="l" t="t" r="r" b="b"/>
            <a:pathLst>
              <a:path w="1206500" h="1003300" extrusionOk="0">
                <a:moveTo>
                  <a:pt x="0" y="463550"/>
                </a:moveTo>
                <a:lnTo>
                  <a:pt x="965200" y="0"/>
                </a:lnTo>
                <a:lnTo>
                  <a:pt x="920750" y="139700"/>
                </a:lnTo>
                <a:lnTo>
                  <a:pt x="984250" y="177800"/>
                </a:lnTo>
                <a:lnTo>
                  <a:pt x="977900" y="254000"/>
                </a:lnTo>
                <a:lnTo>
                  <a:pt x="1054100" y="254000"/>
                </a:lnTo>
                <a:lnTo>
                  <a:pt x="1143000" y="228600"/>
                </a:lnTo>
                <a:lnTo>
                  <a:pt x="1155700" y="361950"/>
                </a:lnTo>
                <a:lnTo>
                  <a:pt x="1041400" y="482600"/>
                </a:lnTo>
                <a:lnTo>
                  <a:pt x="1187450" y="400050"/>
                </a:lnTo>
                <a:lnTo>
                  <a:pt x="1085850" y="552450"/>
                </a:lnTo>
                <a:lnTo>
                  <a:pt x="1206500" y="520700"/>
                </a:lnTo>
                <a:lnTo>
                  <a:pt x="171450" y="1003300"/>
                </a:lnTo>
                <a:lnTo>
                  <a:pt x="209550" y="946150"/>
                </a:lnTo>
                <a:lnTo>
                  <a:pt x="292100" y="876300"/>
                </a:lnTo>
                <a:lnTo>
                  <a:pt x="133350" y="863600"/>
                </a:lnTo>
                <a:lnTo>
                  <a:pt x="222250" y="774700"/>
                </a:lnTo>
                <a:lnTo>
                  <a:pt x="101600" y="762000"/>
                </a:lnTo>
                <a:lnTo>
                  <a:pt x="190500" y="647700"/>
                </a:lnTo>
                <a:lnTo>
                  <a:pt x="57150" y="615950"/>
                </a:lnTo>
                <a:lnTo>
                  <a:pt x="57150" y="565150"/>
                </a:lnTo>
                <a:lnTo>
                  <a:pt x="133350" y="514350"/>
                </a:lnTo>
                <a:lnTo>
                  <a:pt x="0" y="463550"/>
                </a:lnTo>
                <a:close/>
              </a:path>
            </a:pathLst>
          </a:custGeom>
          <a:solidFill>
            <a:srgbClr val="BFBFBF">
              <a:alpha val="63921"/>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imes New Roman" panose="02020603050405020304" charset="0"/>
              <a:ea typeface="Arial" panose="020B0604020202020204"/>
              <a:cs typeface="Times New Roman" panose="02020603050405020304" charset="0"/>
              <a:sym typeface="Arial" panose="020B0604020202020204"/>
            </a:endParaRPr>
          </a:p>
        </p:txBody>
      </p:sp>
      <p:sp>
        <p:nvSpPr>
          <p:cNvPr id="233" name="Google Shape;233;p11"/>
          <p:cNvSpPr/>
          <p:nvPr/>
        </p:nvSpPr>
        <p:spPr>
          <a:xfrm>
            <a:off x="4397997" y="1124712"/>
            <a:ext cx="7244577" cy="1473835"/>
          </a:xfrm>
          <a:prstGeom prst="rect">
            <a:avLst/>
          </a:prstGeom>
          <a:noFill/>
          <a:ln>
            <a:noFill/>
          </a:ln>
        </p:spPr>
        <p:txBody>
          <a:bodyPr spcFirstLastPara="1" wrap="square" lIns="91425" tIns="45700" rIns="91425" bIns="45700" anchor="t" anchorCtr="0">
            <a:noAutofit/>
          </a:bodyPr>
          <a:lstStyle/>
          <a:p>
            <a:pPr marL="0" marR="0" lvl="0" indent="0" algn="l" rtl="0">
              <a:lnSpc>
                <a:spcPct val="110000"/>
              </a:lnSpc>
              <a:spcBef>
                <a:spcPts val="0"/>
              </a:spcBef>
              <a:spcAft>
                <a:spcPts val="0"/>
              </a:spcAft>
              <a:buNone/>
            </a:pPr>
            <a:r>
              <a:rPr lang="en-GB" altLang="zh-CN" sz="3200" b="1">
                <a:solidFill>
                  <a:srgbClr val="002060"/>
                </a:solidFill>
                <a:latin typeface="Times New Roman" panose="02020603050405020304" charset="0"/>
                <a:ea typeface="Arial" panose="020B0604020202020204"/>
                <a:cs typeface="Times New Roman" panose="02020603050405020304" charset="0"/>
                <a:sym typeface="Arial" panose="020B0604020202020204"/>
              </a:rPr>
              <a:t>    </a:t>
            </a:r>
            <a:r>
              <a:rPr lang="zh-CN" sz="3200" b="1">
                <a:solidFill>
                  <a:srgbClr val="002060"/>
                </a:solidFill>
                <a:latin typeface="Times New Roman" panose="02020603050405020304" charset="0"/>
                <a:ea typeface="Arial" panose="020B0604020202020204"/>
                <a:cs typeface="Times New Roman" panose="02020603050405020304" charset="0"/>
                <a:sym typeface="Arial" panose="020B0604020202020204"/>
              </a:rPr>
              <a:t>Những thân cây tràm vỏ trắng vươn lên trời, </a:t>
            </a:r>
            <a:r>
              <a:rPr lang="zh-CN" sz="3200" b="1">
                <a:solidFill>
                  <a:srgbClr val="FF0000"/>
                </a:solidFill>
                <a:latin typeface="Times New Roman" panose="02020603050405020304" charset="0"/>
                <a:ea typeface="Arial" panose="020B0604020202020204"/>
                <a:cs typeface="Times New Roman" panose="02020603050405020304" charset="0"/>
                <a:sym typeface="Arial" panose="020B0604020202020204"/>
              </a:rPr>
              <a:t>chẳng khác gì</a:t>
            </a:r>
            <a:r>
              <a:rPr lang="zh-CN" sz="3200" b="1">
                <a:solidFill>
                  <a:srgbClr val="002060"/>
                </a:solidFill>
                <a:latin typeface="Times New Roman" panose="02020603050405020304" charset="0"/>
                <a:ea typeface="Arial" panose="020B0604020202020204"/>
                <a:cs typeface="Times New Roman" panose="02020603050405020304" charset="0"/>
                <a:sym typeface="Arial" panose="020B0604020202020204"/>
              </a:rPr>
              <a:t> những cây nến khổng lồ, đầu lá rủ phất phơ. </a:t>
            </a:r>
          </a:p>
        </p:txBody>
      </p:sp>
      <p:cxnSp>
        <p:nvCxnSpPr>
          <p:cNvPr id="234" name="Google Shape;234;p11"/>
          <p:cNvCxnSpPr/>
          <p:nvPr/>
        </p:nvCxnSpPr>
        <p:spPr>
          <a:xfrm>
            <a:off x="822154" y="459694"/>
            <a:ext cx="2994025" cy="75565"/>
          </a:xfrm>
          <a:prstGeom prst="straightConnector1">
            <a:avLst/>
          </a:prstGeom>
          <a:noFill/>
          <a:ln w="28575" cap="flat" cmpd="sng">
            <a:solidFill>
              <a:srgbClr val="AFB42B"/>
            </a:solidFill>
            <a:prstDash val="solid"/>
            <a:miter lim="800000"/>
            <a:headEnd type="none" w="sm" len="sm"/>
            <a:tailEnd type="none" w="sm" len="sm"/>
          </a:ln>
        </p:spPr>
      </p:cxnSp>
      <p:cxnSp>
        <p:nvCxnSpPr>
          <p:cNvPr id="235" name="Google Shape;235;p11"/>
          <p:cNvCxnSpPr/>
          <p:nvPr/>
        </p:nvCxnSpPr>
        <p:spPr>
          <a:xfrm>
            <a:off x="8229601" y="535259"/>
            <a:ext cx="3836019" cy="0"/>
          </a:xfrm>
          <a:prstGeom prst="straightConnector1">
            <a:avLst/>
          </a:prstGeom>
          <a:noFill/>
          <a:ln w="28575" cap="flat" cmpd="sng">
            <a:solidFill>
              <a:srgbClr val="FFAB91"/>
            </a:solidFill>
            <a:prstDash val="solid"/>
            <a:miter lim="800000"/>
            <a:headEnd type="none" w="sm" len="sm"/>
            <a:tailEnd type="none" w="sm" len="sm"/>
          </a:ln>
        </p:spPr>
      </p:cxnSp>
      <p:sp>
        <p:nvSpPr>
          <p:cNvPr id="11" name="Google Shape;226;p11"/>
          <p:cNvSpPr/>
          <p:nvPr/>
        </p:nvSpPr>
        <p:spPr>
          <a:xfrm rot="411899">
            <a:off x="8479790" y="3679190"/>
            <a:ext cx="2588895" cy="2503805"/>
          </a:xfrm>
          <a:custGeom>
            <a:avLst/>
            <a:gdLst/>
            <a:ahLst/>
            <a:cxnLst/>
            <a:rect l="l" t="t" r="r" b="b"/>
            <a:pathLst>
              <a:path w="2807910" h="3448906" extrusionOk="0">
                <a:moveTo>
                  <a:pt x="1743012" y="2394978"/>
                </a:moveTo>
                <a:lnTo>
                  <a:pt x="2607455" y="0"/>
                </a:lnTo>
                <a:lnTo>
                  <a:pt x="2807910" y="3448906"/>
                </a:lnTo>
                <a:lnTo>
                  <a:pt x="0" y="3361846"/>
                </a:lnTo>
                <a:lnTo>
                  <a:pt x="1743012" y="2394978"/>
                </a:lnTo>
                <a:close/>
              </a:path>
            </a:pathLst>
          </a:custGeom>
          <a:solidFill>
            <a:srgbClr val="D9D9D9"/>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imes New Roman" panose="02020603050405020304" charset="0"/>
              <a:ea typeface="Arial" panose="020B0604020202020204"/>
              <a:cs typeface="Times New Roman" panose="02020603050405020304" charset="0"/>
              <a:sym typeface="Arial" panose="020B0604020202020204"/>
            </a:endParaRPr>
          </a:p>
        </p:txBody>
      </p:sp>
      <p:grpSp>
        <p:nvGrpSpPr>
          <p:cNvPr id="2" name="Google Shape;227;p11"/>
          <p:cNvGrpSpPr/>
          <p:nvPr/>
        </p:nvGrpSpPr>
        <p:grpSpPr>
          <a:xfrm>
            <a:off x="8598535" y="3402330"/>
            <a:ext cx="2493010" cy="2785110"/>
            <a:chOff x="2592155" y="1787367"/>
            <a:chExt cx="3111157" cy="3488706"/>
          </a:xfrm>
        </p:grpSpPr>
        <p:sp>
          <p:nvSpPr>
            <p:cNvPr id="3" name="Google Shape;228;p11"/>
            <p:cNvSpPr/>
            <p:nvPr/>
          </p:nvSpPr>
          <p:spPr>
            <a:xfrm rot="411899">
              <a:off x="2772513" y="1940338"/>
              <a:ext cx="2750440" cy="3182764"/>
            </a:xfrm>
            <a:prstGeom prst="rect">
              <a:avLst/>
            </a:prstGeom>
            <a:solidFill>
              <a:srgbClr val="FFFFFF"/>
            </a:solidFill>
            <a:ln w="9525" cap="flat" cmpd="sng">
              <a:solidFill>
                <a:srgbClr val="EAEAEA"/>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imes New Roman" panose="02020603050405020304" charset="0"/>
                <a:ea typeface="Arial" panose="020B0604020202020204"/>
                <a:cs typeface="Times New Roman" panose="02020603050405020304" charset="0"/>
                <a:sym typeface="Arial" panose="020B0604020202020204"/>
              </a:endParaRPr>
            </a:p>
          </p:txBody>
        </p:sp>
        <p:sp>
          <p:nvSpPr>
            <p:cNvPr id="4" name="Google Shape;229;p11"/>
            <p:cNvSpPr/>
            <p:nvPr/>
          </p:nvSpPr>
          <p:spPr>
            <a:xfrm rot="411899">
              <a:off x="2917891" y="2046514"/>
              <a:ext cx="2504238" cy="2634008"/>
            </a:xfrm>
            <a:prstGeom prst="rect">
              <a:avLst/>
            </a:prstGeom>
            <a:blipFill rotWithShape="1">
              <a:blip r:embed="rId4"/>
              <a:stretch>
                <a:fillRect l="-2590" r="-2590"/>
              </a:stretch>
            </a:blip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imes New Roman" panose="02020603050405020304" charset="0"/>
                <a:ea typeface="Arial" panose="020B0604020202020204"/>
                <a:cs typeface="Times New Roman" panose="02020603050405020304" charset="0"/>
                <a:sym typeface="Arial" panose="020B0604020202020204"/>
              </a:endParaRPr>
            </a:p>
          </p:txBody>
        </p:sp>
      </p:grpSp>
      <p:sp>
        <p:nvSpPr>
          <p:cNvPr id="5" name="Google Shape;230;p11"/>
          <p:cNvSpPr/>
          <p:nvPr/>
        </p:nvSpPr>
        <p:spPr>
          <a:xfrm rot="-646182">
            <a:off x="8513445" y="3186430"/>
            <a:ext cx="1389380" cy="673100"/>
          </a:xfrm>
          <a:custGeom>
            <a:avLst/>
            <a:gdLst/>
            <a:ahLst/>
            <a:cxnLst/>
            <a:rect l="l" t="t" r="r" b="b"/>
            <a:pathLst>
              <a:path w="1206500" h="1003300" extrusionOk="0">
                <a:moveTo>
                  <a:pt x="0" y="463550"/>
                </a:moveTo>
                <a:lnTo>
                  <a:pt x="965200" y="0"/>
                </a:lnTo>
                <a:lnTo>
                  <a:pt x="920750" y="139700"/>
                </a:lnTo>
                <a:lnTo>
                  <a:pt x="984250" y="177800"/>
                </a:lnTo>
                <a:lnTo>
                  <a:pt x="977900" y="254000"/>
                </a:lnTo>
                <a:lnTo>
                  <a:pt x="1054100" y="254000"/>
                </a:lnTo>
                <a:lnTo>
                  <a:pt x="1143000" y="228600"/>
                </a:lnTo>
                <a:lnTo>
                  <a:pt x="1155700" y="361950"/>
                </a:lnTo>
                <a:lnTo>
                  <a:pt x="1041400" y="482600"/>
                </a:lnTo>
                <a:lnTo>
                  <a:pt x="1187450" y="400050"/>
                </a:lnTo>
                <a:lnTo>
                  <a:pt x="1085850" y="552450"/>
                </a:lnTo>
                <a:lnTo>
                  <a:pt x="1206500" y="520700"/>
                </a:lnTo>
                <a:lnTo>
                  <a:pt x="171450" y="1003300"/>
                </a:lnTo>
                <a:lnTo>
                  <a:pt x="209550" y="946150"/>
                </a:lnTo>
                <a:lnTo>
                  <a:pt x="292100" y="876300"/>
                </a:lnTo>
                <a:lnTo>
                  <a:pt x="133350" y="863600"/>
                </a:lnTo>
                <a:lnTo>
                  <a:pt x="222250" y="774700"/>
                </a:lnTo>
                <a:lnTo>
                  <a:pt x="101600" y="762000"/>
                </a:lnTo>
                <a:lnTo>
                  <a:pt x="190500" y="647700"/>
                </a:lnTo>
                <a:lnTo>
                  <a:pt x="57150" y="615950"/>
                </a:lnTo>
                <a:lnTo>
                  <a:pt x="57150" y="565150"/>
                </a:lnTo>
                <a:lnTo>
                  <a:pt x="133350" y="514350"/>
                </a:lnTo>
                <a:lnTo>
                  <a:pt x="0" y="463550"/>
                </a:lnTo>
                <a:close/>
              </a:path>
            </a:pathLst>
          </a:custGeom>
          <a:solidFill>
            <a:srgbClr val="BFBFBF">
              <a:alpha val="63921"/>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imes New Roman" panose="02020603050405020304" charset="0"/>
              <a:ea typeface="Arial" panose="020B0604020202020204"/>
              <a:cs typeface="Times New Roman" panose="02020603050405020304" charset="0"/>
              <a:sym typeface="Arial" panose="020B0604020202020204"/>
            </a:endParaRPr>
          </a:p>
        </p:txBody>
      </p:sp>
      <p:cxnSp>
        <p:nvCxnSpPr>
          <p:cNvPr id="6" name="Google Shape;234;p11"/>
          <p:cNvCxnSpPr/>
          <p:nvPr/>
        </p:nvCxnSpPr>
        <p:spPr>
          <a:xfrm>
            <a:off x="8127194" y="3080974"/>
            <a:ext cx="2994025" cy="75565"/>
          </a:xfrm>
          <a:prstGeom prst="straightConnector1">
            <a:avLst/>
          </a:prstGeom>
          <a:noFill/>
          <a:ln w="28575" cap="flat" cmpd="sng">
            <a:solidFill>
              <a:srgbClr val="AFB42B"/>
            </a:solidFill>
            <a:prstDash val="solid"/>
            <a:miter lim="800000"/>
            <a:headEnd type="none" w="sm" len="sm"/>
            <a:tailEnd type="none" w="sm" len="sm"/>
          </a:ln>
        </p:spPr>
      </p:cxnSp>
      <p:pic>
        <p:nvPicPr>
          <p:cNvPr id="7" name="Picture 6" descr="84621c19b5e729c8219be1e89f0423f7"/>
          <p:cNvPicPr>
            <a:picLocks noChangeAspect="1"/>
          </p:cNvPicPr>
          <p:nvPr/>
        </p:nvPicPr>
        <p:blipFill>
          <a:blip r:embed="rId5">
            <a:clrChange>
              <a:clrFrom>
                <a:srgbClr val="F1F1F1">
                  <a:alpha val="100000"/>
                </a:srgbClr>
              </a:clrFrom>
              <a:clrTo>
                <a:srgbClr val="F1F1F1">
                  <a:alpha val="100000"/>
                  <a:alpha val="0"/>
                </a:srgbClr>
              </a:clrTo>
            </a:clrChange>
          </a:blip>
          <a:stretch>
            <a:fillRect/>
          </a:stretch>
        </p:blipFill>
        <p:spPr>
          <a:xfrm>
            <a:off x="3349625" y="2634615"/>
            <a:ext cx="5648960" cy="4052570"/>
          </a:xfrm>
          <a:prstGeom prst="rect">
            <a:avLst/>
          </a:prstGeom>
        </p:spPr>
      </p:pic>
      <p:sp>
        <p:nvSpPr>
          <p:cNvPr id="8" name="Text Box 7"/>
          <p:cNvSpPr txBox="1"/>
          <p:nvPr/>
        </p:nvSpPr>
        <p:spPr>
          <a:xfrm>
            <a:off x="4347210" y="4416425"/>
            <a:ext cx="3842385" cy="521970"/>
          </a:xfrm>
          <a:prstGeom prst="rect">
            <a:avLst/>
          </a:prstGeom>
          <a:noFill/>
        </p:spPr>
        <p:txBody>
          <a:bodyPr wrap="square" rtlCol="0" anchor="t">
            <a:spAutoFit/>
          </a:bodyPr>
          <a:lstStyle/>
          <a:p>
            <a:r>
              <a:rPr lang="en-GB" altLang="en-US" sz="2800" b="1">
                <a:solidFill>
                  <a:srgbClr val="FF0000"/>
                </a:solidFill>
                <a:latin typeface="Times New Roman" panose="02020603050405020304" charset="0"/>
                <a:cs typeface="Times New Roman" panose="02020603050405020304" charset="0"/>
              </a:rPr>
              <a:t>tựa như là</a:t>
            </a:r>
          </a:p>
        </p:txBody>
      </p:sp>
      <p:sp>
        <p:nvSpPr>
          <p:cNvPr id="9" name="Text Box 8"/>
          <p:cNvSpPr txBox="1"/>
          <p:nvPr/>
        </p:nvSpPr>
        <p:spPr>
          <a:xfrm>
            <a:off x="4347210" y="5400040"/>
            <a:ext cx="3826510" cy="521970"/>
          </a:xfrm>
          <a:prstGeom prst="rect">
            <a:avLst/>
          </a:prstGeom>
          <a:noFill/>
        </p:spPr>
        <p:txBody>
          <a:bodyPr wrap="square" rtlCol="0" anchor="t">
            <a:spAutoFit/>
          </a:bodyPr>
          <a:lstStyle/>
          <a:p>
            <a:r>
              <a:rPr lang="en-GB" altLang="en-US" sz="2800" b="1">
                <a:solidFill>
                  <a:srgbClr val="FF0000"/>
                </a:solidFill>
                <a:latin typeface="Times New Roman" panose="02020603050405020304" charset="0"/>
                <a:cs typeface="Times New Roman" panose="02020603050405020304" charset="0"/>
              </a:rPr>
              <a:t>tưởng chừng như</a:t>
            </a:r>
          </a:p>
        </p:txBody>
      </p:sp>
      <p:sp>
        <p:nvSpPr>
          <p:cNvPr id="10" name="Text Box 9"/>
          <p:cNvSpPr txBox="1"/>
          <p:nvPr/>
        </p:nvSpPr>
        <p:spPr>
          <a:xfrm>
            <a:off x="4347210" y="3496945"/>
            <a:ext cx="4347210" cy="521970"/>
          </a:xfrm>
          <a:prstGeom prst="rect">
            <a:avLst/>
          </a:prstGeom>
          <a:noFill/>
        </p:spPr>
        <p:txBody>
          <a:bodyPr wrap="square" rtlCol="0" anchor="t">
            <a:spAutoFit/>
          </a:bodyPr>
          <a:lstStyle/>
          <a:p>
            <a:r>
              <a:rPr lang="en-GB" altLang="en-US" sz="2800" b="1">
                <a:solidFill>
                  <a:srgbClr val="FF0000"/>
                </a:solidFill>
                <a:latin typeface="Times New Roman" panose="02020603050405020304" charset="0"/>
                <a:cs typeface="Times New Roman" panose="02020603050405020304" charset="0"/>
              </a:rPr>
              <a:t>hệt như / giống như</a:t>
            </a:r>
          </a:p>
        </p:txBody>
      </p:sp>
      <p:pic>
        <p:nvPicPr>
          <p:cNvPr id="12" name="Picture 11"/>
          <p:cNvPicPr>
            <a:picLocks noChangeAspect="1"/>
          </p:cNvPicPr>
          <p:nvPr/>
        </p:nvPicPr>
        <p:blipFill>
          <a:blip r:embed="rId6"/>
          <a:stretch>
            <a:fillRect/>
          </a:stretch>
        </p:blipFill>
        <p:spPr>
          <a:xfrm>
            <a:off x="271780" y="4416425"/>
            <a:ext cx="3457575" cy="2200275"/>
          </a:xfrm>
          <a:prstGeom prst="rect">
            <a:avLst/>
          </a:prstGeom>
        </p:spPr>
      </p:pic>
      <p:sp>
        <p:nvSpPr>
          <p:cNvPr id="21" name="Oval 20"/>
          <p:cNvSpPr/>
          <p:nvPr/>
        </p:nvSpPr>
        <p:spPr>
          <a:xfrm>
            <a:off x="23145" y="6731"/>
            <a:ext cx="828000" cy="828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27"/>
                                        </p:tgtEl>
                                        <p:attrNameLst>
                                          <p:attrName>style.visibility</p:attrName>
                                        </p:attrNameLst>
                                      </p:cBhvr>
                                      <p:to>
                                        <p:strVal val="visible"/>
                                      </p:to>
                                    </p:set>
                                    <p:anim calcmode="lin" valueType="num">
                                      <p:cBhvr additive="base">
                                        <p:cTn id="7" dur="500"/>
                                        <p:tgtEl>
                                          <p:spTgt spid="227"/>
                                        </p:tgtEl>
                                        <p:attrNameLst>
                                          <p:attrName>ppt_y</p:attrName>
                                        </p:attrNameLst>
                                      </p:cBhvr>
                                      <p:tavLst>
                                        <p:tav tm="0">
                                          <p:val>
                                            <p:strVal val="#ppt_y+1"/>
                                          </p:val>
                                        </p:tav>
                                        <p:tav tm="100000">
                                          <p:val>
                                            <p:strVal val="#ppt_y"/>
                                          </p:val>
                                        </p:tav>
                                      </p:tavLst>
                                    </p:anim>
                                  </p:childTnLst>
                                </p:cTn>
                              </p:par>
                              <p:par>
                                <p:cTn id="8" presetID="10" presetClass="entr" presetSubtype="0" fill="hold" nodeType="withEffect">
                                  <p:stCondLst>
                                    <p:cond delay="0"/>
                                  </p:stCondLst>
                                  <p:childTnLst>
                                    <p:set>
                                      <p:cBhvr>
                                        <p:cTn id="9" dur="1" fill="hold">
                                          <p:stCondLst>
                                            <p:cond delay="0"/>
                                          </p:stCondLst>
                                        </p:cTn>
                                        <p:tgtEl>
                                          <p:spTgt spid="230"/>
                                        </p:tgtEl>
                                        <p:attrNameLst>
                                          <p:attrName>style.visibility</p:attrName>
                                        </p:attrNameLst>
                                      </p:cBhvr>
                                      <p:to>
                                        <p:strVal val="visible"/>
                                      </p:to>
                                    </p:set>
                                    <p:animEffect transition="in" filter="fade">
                                      <p:cBhvr>
                                        <p:cTn id="10" dur="500"/>
                                        <p:tgtEl>
                                          <p:spTgt spid="230"/>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p:tgtEl>
                                          <p:spTgt spid="2"/>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233">
                                            <p:txEl>
                                              <p:pRg st="0" end="0"/>
                                            </p:txEl>
                                          </p:spTgt>
                                        </p:tgtEl>
                                        <p:attrNameLst>
                                          <p:attrName>style.visibility</p:attrName>
                                        </p:attrNameLst>
                                      </p:cBhvr>
                                      <p:to>
                                        <p:strVal val="visible"/>
                                      </p:to>
                                    </p:set>
                                    <p:animEffect transition="in" filter="randombar(horizontal)">
                                      <p:cBhvr>
                                        <p:cTn id="20" dur="500"/>
                                        <p:tgtEl>
                                          <p:spTgt spid="233">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50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nodeType="clickEffect">
                                  <p:stCondLst>
                                    <p:cond delay="0"/>
                                  </p:stCondLst>
                                  <p:childTnLst>
                                    <p:set>
                                      <p:cBhvr>
                                        <p:cTn id="29" dur="1" fill="hold">
                                          <p:stCondLst>
                                            <p:cond delay="0"/>
                                          </p:stCondLst>
                                        </p:cTn>
                                        <p:tgtEl>
                                          <p:spTgt spid="7"/>
                                        </p:tgtEl>
                                        <p:attrNameLst>
                                          <p:attrName>style.visibility</p:attrName>
                                        </p:attrNameLst>
                                      </p:cBhvr>
                                      <p:to>
                                        <p:strVal val="visible"/>
                                      </p:to>
                                    </p:set>
                                    <p:anim calcmode="lin" valueType="num">
                                      <p:cBhvr>
                                        <p:cTn id="30" dur="500" fill="hold"/>
                                        <p:tgtEl>
                                          <p:spTgt spid="7"/>
                                        </p:tgtEl>
                                        <p:attrNameLst>
                                          <p:attrName>ppt_w</p:attrName>
                                        </p:attrNameLst>
                                      </p:cBhvr>
                                      <p:tavLst>
                                        <p:tav tm="0">
                                          <p:val>
                                            <p:fltVal val="0"/>
                                          </p:val>
                                        </p:tav>
                                        <p:tav tm="100000">
                                          <p:val>
                                            <p:strVal val="#ppt_w"/>
                                          </p:val>
                                        </p:tav>
                                      </p:tavLst>
                                    </p:anim>
                                    <p:anim calcmode="lin" valueType="num">
                                      <p:cBhvr>
                                        <p:cTn id="31" dur="500" fill="hold"/>
                                        <p:tgtEl>
                                          <p:spTgt spid="7"/>
                                        </p:tgtEl>
                                        <p:attrNameLst>
                                          <p:attrName>ppt_h</p:attrName>
                                        </p:attrNameLst>
                                      </p:cBhvr>
                                      <p:tavLst>
                                        <p:tav tm="0">
                                          <p:val>
                                            <p:fltVal val="0"/>
                                          </p:val>
                                        </p:tav>
                                        <p:tav tm="100000">
                                          <p:val>
                                            <p:strVal val="#ppt_h"/>
                                          </p:val>
                                        </p:tav>
                                      </p:tavLst>
                                    </p:anim>
                                    <p:animEffect transition="in" filter="fade">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p:cTn id="37" dur="500" fill="hold"/>
                                        <p:tgtEl>
                                          <p:spTgt spid="10"/>
                                        </p:tgtEl>
                                        <p:attrNameLst>
                                          <p:attrName>ppt_w</p:attrName>
                                        </p:attrNameLst>
                                      </p:cBhvr>
                                      <p:tavLst>
                                        <p:tav tm="0">
                                          <p:val>
                                            <p:fltVal val="0"/>
                                          </p:val>
                                        </p:tav>
                                        <p:tav tm="100000">
                                          <p:val>
                                            <p:strVal val="#ppt_w"/>
                                          </p:val>
                                        </p:tav>
                                      </p:tavLst>
                                    </p:anim>
                                    <p:anim calcmode="lin" valueType="num">
                                      <p:cBhvr>
                                        <p:cTn id="38" dur="500" fill="hold"/>
                                        <p:tgtEl>
                                          <p:spTgt spid="10"/>
                                        </p:tgtEl>
                                        <p:attrNameLst>
                                          <p:attrName>ppt_h</p:attrName>
                                        </p:attrNameLst>
                                      </p:cBhvr>
                                      <p:tavLst>
                                        <p:tav tm="0">
                                          <p:val>
                                            <p:fltVal val="0"/>
                                          </p:val>
                                        </p:tav>
                                        <p:tav tm="100000">
                                          <p:val>
                                            <p:strVal val="#ppt_h"/>
                                          </p:val>
                                        </p:tav>
                                      </p:tavLst>
                                    </p:anim>
                                    <p:animEffect transition="in" filter="fade">
                                      <p:cBhvr>
                                        <p:cTn id="39" dur="500"/>
                                        <p:tgtEl>
                                          <p:spTgt spid="10"/>
                                        </p:tgtEl>
                                      </p:cBhvr>
                                    </p:animEffect>
                                  </p:childTnLst>
                                </p:cTn>
                              </p:par>
                            </p:childTnLst>
                          </p:cTn>
                        </p:par>
                      </p:childTnLst>
                    </p:cTn>
                  </p:par>
                  <p:par>
                    <p:cTn id="40" fill="hold">
                      <p:stCondLst>
                        <p:cond delay="indefinite"/>
                      </p:stCondLst>
                      <p:childTnLst>
                        <p:par>
                          <p:cTn id="41" fill="hold">
                            <p:stCondLst>
                              <p:cond delay="0"/>
                            </p:stCondLst>
                            <p:childTnLst>
                              <p:par>
                                <p:cTn id="42" presetID="53" presetClass="entr" presetSubtype="16" fill="hold" grpId="0" nodeType="clickEffect">
                                  <p:stCondLst>
                                    <p:cond delay="0"/>
                                  </p:stCondLst>
                                  <p:childTnLst>
                                    <p:set>
                                      <p:cBhvr>
                                        <p:cTn id="43" dur="1" fill="hold">
                                          <p:stCondLst>
                                            <p:cond delay="0"/>
                                          </p:stCondLst>
                                        </p:cTn>
                                        <p:tgtEl>
                                          <p:spTgt spid="8"/>
                                        </p:tgtEl>
                                        <p:attrNameLst>
                                          <p:attrName>style.visibility</p:attrName>
                                        </p:attrNameLst>
                                      </p:cBhvr>
                                      <p:to>
                                        <p:strVal val="visible"/>
                                      </p:to>
                                    </p:set>
                                    <p:anim calcmode="lin" valueType="num">
                                      <p:cBhvr>
                                        <p:cTn id="44" dur="500" fill="hold"/>
                                        <p:tgtEl>
                                          <p:spTgt spid="8"/>
                                        </p:tgtEl>
                                        <p:attrNameLst>
                                          <p:attrName>ppt_w</p:attrName>
                                        </p:attrNameLst>
                                      </p:cBhvr>
                                      <p:tavLst>
                                        <p:tav tm="0">
                                          <p:val>
                                            <p:fltVal val="0"/>
                                          </p:val>
                                        </p:tav>
                                        <p:tav tm="100000">
                                          <p:val>
                                            <p:strVal val="#ppt_w"/>
                                          </p:val>
                                        </p:tav>
                                      </p:tavLst>
                                    </p:anim>
                                    <p:anim calcmode="lin" valueType="num">
                                      <p:cBhvr>
                                        <p:cTn id="45" dur="500" fill="hold"/>
                                        <p:tgtEl>
                                          <p:spTgt spid="8"/>
                                        </p:tgtEl>
                                        <p:attrNameLst>
                                          <p:attrName>ppt_h</p:attrName>
                                        </p:attrNameLst>
                                      </p:cBhvr>
                                      <p:tavLst>
                                        <p:tav tm="0">
                                          <p:val>
                                            <p:fltVal val="0"/>
                                          </p:val>
                                        </p:tav>
                                        <p:tav tm="100000">
                                          <p:val>
                                            <p:strVal val="#ppt_h"/>
                                          </p:val>
                                        </p:tav>
                                      </p:tavLst>
                                    </p:anim>
                                    <p:animEffect transition="in" filter="fade">
                                      <p:cBhvr>
                                        <p:cTn id="46" dur="500"/>
                                        <p:tgtEl>
                                          <p:spTgt spid="8"/>
                                        </p:tgtEl>
                                      </p:cBhvr>
                                    </p:animEffect>
                                  </p:childTnLst>
                                </p:cTn>
                              </p:par>
                            </p:childTnLst>
                          </p:cTn>
                        </p:par>
                      </p:childTnLst>
                    </p:cTn>
                  </p:par>
                  <p:par>
                    <p:cTn id="47" fill="hold">
                      <p:stCondLst>
                        <p:cond delay="indefinite"/>
                      </p:stCondLst>
                      <p:childTnLst>
                        <p:par>
                          <p:cTn id="48" fill="hold">
                            <p:stCondLst>
                              <p:cond delay="0"/>
                            </p:stCondLst>
                            <p:childTnLst>
                              <p:par>
                                <p:cTn id="49" presetID="53" presetClass="entr" presetSubtype="16" fill="hold" grpId="0" nodeType="clickEffect">
                                  <p:stCondLst>
                                    <p:cond delay="0"/>
                                  </p:stCondLst>
                                  <p:childTnLst>
                                    <p:set>
                                      <p:cBhvr>
                                        <p:cTn id="50" dur="1" fill="hold">
                                          <p:stCondLst>
                                            <p:cond delay="0"/>
                                          </p:stCondLst>
                                        </p:cTn>
                                        <p:tgtEl>
                                          <p:spTgt spid="9"/>
                                        </p:tgtEl>
                                        <p:attrNameLst>
                                          <p:attrName>style.visibility</p:attrName>
                                        </p:attrNameLst>
                                      </p:cBhvr>
                                      <p:to>
                                        <p:strVal val="visible"/>
                                      </p:to>
                                    </p:set>
                                    <p:anim calcmode="lin" valueType="num">
                                      <p:cBhvr>
                                        <p:cTn id="51" dur="500" fill="hold"/>
                                        <p:tgtEl>
                                          <p:spTgt spid="9"/>
                                        </p:tgtEl>
                                        <p:attrNameLst>
                                          <p:attrName>ppt_w</p:attrName>
                                        </p:attrNameLst>
                                      </p:cBhvr>
                                      <p:tavLst>
                                        <p:tav tm="0">
                                          <p:val>
                                            <p:fltVal val="0"/>
                                          </p:val>
                                        </p:tav>
                                        <p:tav tm="100000">
                                          <p:val>
                                            <p:strVal val="#ppt_w"/>
                                          </p:val>
                                        </p:tav>
                                      </p:tavLst>
                                    </p:anim>
                                    <p:anim calcmode="lin" valueType="num">
                                      <p:cBhvr>
                                        <p:cTn id="52" dur="500" fill="hold"/>
                                        <p:tgtEl>
                                          <p:spTgt spid="9"/>
                                        </p:tgtEl>
                                        <p:attrNameLst>
                                          <p:attrName>ppt_h</p:attrName>
                                        </p:attrNameLst>
                                      </p:cBhvr>
                                      <p:tavLst>
                                        <p:tav tm="0">
                                          <p:val>
                                            <p:fltVal val="0"/>
                                          </p:val>
                                        </p:tav>
                                        <p:tav tm="100000">
                                          <p:val>
                                            <p:strVal val="#ppt_h"/>
                                          </p:val>
                                        </p:tav>
                                      </p:tavLst>
                                    </p:anim>
                                    <p:animEffect transition="in" filter="fade">
                                      <p:cBhvr>
                                        <p:cTn id="53" dur="500"/>
                                        <p:tgtEl>
                                          <p:spTgt spid="9"/>
                                        </p:tgtEl>
                                      </p:cBhvr>
                                    </p:animEffect>
                                  </p:childTnLst>
                                </p:cTn>
                              </p:par>
                            </p:childTnLst>
                          </p:cTn>
                        </p:par>
                      </p:childTnLst>
                    </p:cTn>
                  </p:par>
                  <p:par>
                    <p:cTn id="54" fill="hold">
                      <p:stCondLst>
                        <p:cond delay="indefinite"/>
                      </p:stCondLst>
                      <p:childTnLst>
                        <p:par>
                          <p:cTn id="55" fill="hold">
                            <p:stCondLst>
                              <p:cond delay="0"/>
                            </p:stCondLst>
                            <p:childTnLst>
                              <p:par>
                                <p:cTn id="56" presetID="4" presetClass="entr" presetSubtype="16" fill="hold" nodeType="clickEffect">
                                  <p:stCondLst>
                                    <p:cond delay="0"/>
                                  </p:stCondLst>
                                  <p:childTnLst>
                                    <p:set>
                                      <p:cBhvr>
                                        <p:cTn id="57" dur="1000" fill="hold">
                                          <p:stCondLst>
                                            <p:cond delay="0"/>
                                          </p:stCondLst>
                                        </p:cTn>
                                        <p:tgtEl>
                                          <p:spTgt spid="12"/>
                                        </p:tgtEl>
                                        <p:attrNameLst>
                                          <p:attrName>style.visibility</p:attrName>
                                        </p:attrNameLst>
                                      </p:cBhvr>
                                      <p:to>
                                        <p:strVal val="visible"/>
                                      </p:to>
                                    </p:set>
                                    <p:animEffect transition="in" filter="box(in)">
                                      <p:cBhvr>
                                        <p:cTn id="58"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2"/>
          <p:cNvPicPr>
            <a:picLocks noChangeAspect="1"/>
          </p:cNvPicPr>
          <p:nvPr/>
        </p:nvPicPr>
        <p:blipFill>
          <a:blip r:embed="rId2"/>
          <a:stretch>
            <a:fillRect/>
          </a:stretch>
        </p:blipFill>
        <p:spPr>
          <a:xfrm>
            <a:off x="6251575" y="955675"/>
            <a:ext cx="5498465" cy="3643630"/>
          </a:xfrm>
          <a:prstGeom prst="rect">
            <a:avLst/>
          </a:prstGeom>
          <a:noFill/>
          <a:ln w="9525">
            <a:noFill/>
          </a:ln>
        </p:spPr>
      </p:pic>
      <p:pic>
        <p:nvPicPr>
          <p:cNvPr id="7172" name="Picture 3"/>
          <p:cNvPicPr>
            <a:picLocks noChangeAspect="1"/>
          </p:cNvPicPr>
          <p:nvPr/>
        </p:nvPicPr>
        <p:blipFill>
          <a:blip r:embed="rId3"/>
          <a:stretch>
            <a:fillRect/>
          </a:stretch>
        </p:blipFill>
        <p:spPr>
          <a:xfrm>
            <a:off x="451485" y="955675"/>
            <a:ext cx="5415915" cy="3643630"/>
          </a:xfrm>
          <a:prstGeom prst="rect">
            <a:avLst/>
          </a:prstGeom>
          <a:noFill/>
          <a:ln w="9525">
            <a:noFill/>
          </a:ln>
        </p:spPr>
      </p:pic>
      <p:sp>
        <p:nvSpPr>
          <p:cNvPr id="7173" name="Rectangle 1"/>
          <p:cNvSpPr/>
          <p:nvPr/>
        </p:nvSpPr>
        <p:spPr>
          <a:xfrm>
            <a:off x="287655" y="5125085"/>
            <a:ext cx="11616690" cy="645160"/>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eaLnBrk="1" hangingPunct="1">
              <a:spcBef>
                <a:spcPct val="50000"/>
              </a:spcBef>
              <a:buNone/>
            </a:pPr>
            <a:r>
              <a:rPr lang="en-US" altLang="en-US" sz="3600" b="1" dirty="0">
                <a:solidFill>
                  <a:srgbClr val="FF0000"/>
                </a:solidFill>
                <a:latin typeface="Times New Roman" panose="02020603050405020304" charset="0"/>
              </a:rPr>
              <a:t>Trảng: khoảng đất rộng giữa rừng hoặc giữa hai khu rừng</a:t>
            </a:r>
          </a:p>
        </p:txBody>
      </p:sp>
      <p:sp>
        <p:nvSpPr>
          <p:cNvPr id="5" name="Oval 4"/>
          <p:cNvSpPr/>
          <p:nvPr/>
        </p:nvSpPr>
        <p:spPr>
          <a:xfrm>
            <a:off x="23145" y="6731"/>
            <a:ext cx="828000" cy="828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7172"/>
                                        </p:tgtEl>
                                        <p:attrNameLst>
                                          <p:attrName>style.visibility</p:attrName>
                                        </p:attrNameLst>
                                      </p:cBhvr>
                                      <p:to>
                                        <p:strVal val="visible"/>
                                      </p:to>
                                    </p:set>
                                    <p:animEffect transition="in" filter="box(in)">
                                      <p:cBhvr>
                                        <p:cTn id="7" dur="2000"/>
                                        <p:tgtEl>
                                          <p:spTgt spid="7172"/>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7171"/>
                                        </p:tgtEl>
                                        <p:attrNameLst>
                                          <p:attrName>style.visibility</p:attrName>
                                        </p:attrNameLst>
                                      </p:cBhvr>
                                      <p:to>
                                        <p:strVal val="visible"/>
                                      </p:to>
                                    </p:set>
                                    <p:animEffect transition="in" filter="box(in)">
                                      <p:cBhvr>
                                        <p:cTn id="12" dur="2000"/>
                                        <p:tgtEl>
                                          <p:spTgt spid="71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ULTRA_SCORM_COURSE_ID" val="F1CC5266-749E-4895-86DF-AC33F941E2A0"/>
  <p:tag name="ISPRING_SCORM_ENDPOINT" val="&lt;endpoint&gt;&lt;enable&gt;0&lt;/enable&gt;&lt;lrs&gt;http://&lt;/lrs&gt;&lt;auth&gt;0&lt;/auth&gt;&lt;login&gt;&lt;/login&gt;&lt;password&gt;&lt;/password&gt;&lt;key&gt;&lt;/key&gt;&lt;name&gt;&lt;/name&gt;&lt;email&gt;&lt;/email&gt;&lt;/endpoint&gt;&#10;"/>
  <p:tag name="ISPRING_SCORM_RATE_SLIDES" val="1"/>
  <p:tag name="ISPRINGONLINEFOLDERID" val="0"/>
  <p:tag name="ISPRINGONLINEFOLDERPATH" val="内容列表"/>
  <p:tag name="ISPRINGCLOUDFOLDERID" val="0"/>
  <p:tag name="ISPRINGCLOUDFOLDERPATH" val="资源库"/>
  <p:tag name="ISPRING_PLAYERS_CUSTOMIZATION" val="UEsDBBQAAgAIAOeJc0sVDq0oZAQAAAcRAAAdAAAAdW5pdmVyc2FsL2NvbW1vbl9tZXNzYWdlcy5sbmetWG1v2zYQ/l6g/4EQUGADtrQd0KIYEge0xNhEZMmV6DjZCwRGYmwilJjpxW32ab9mP2y/ZEfKTuK+QFISwDZMyvfc8e6eu6MPjz/nCm1EWUldHDlvD944SBSpzmSxOnIW7OTnDw6qal5kXOlCHDmFdtDx6OWLQ8WLVcNXAr6/fIHQYS6qCpbVyKzu10hmR858nLjhbI6Di8QPJ2EyphNn5Or8hhe3yNcr/Uf5wy/vP3x+++79j4evt5J9gOIZ9v19KGSR3r3pARSwKPQTQCN+EpBz5ozM5zC5cMF8GhBntP0yTHoekTNnZD475RZRRAKWxD71SELjJAiZ9YVPGPGc0YVu0JpvBKo12kjxCdVrAZGsZSlQpWRmH6QaNopGdCnzwhmmQRKRmEXUZTQMnFGsy/L2JwvLm3qtS1BXoUxW/FKJzOqEnLHPb0pRgWpeQ04heNVrCb/UOZfFQafqCC9pMElYGPpxQgJvt+OMSJEhr+RGzUCUCMckAoCSV6J8hGxis8yKI6zUMIQpnUx9eDNjwlSu1gre9VA75gRiMBdFlxTkCIkgu+J4GUaecRqoQhzd8Kr6pMtsLz8eBqoLmAZuCCnosgfgzGDsgCHGEipHWYq07gKbkTjGE5KMw3NIZOBdOEQiPAW6nQ6RuCAxUITEXTIBPqMTbBLeUGyX/zt+pdyks7pFPE1BzrhvI3VTwY5xKbDAMq06GKYmJh8XEDaK/e/QuEUF79rVSm4E2FFmouxUBJXFJZ7Joo8L+ltygqlPvATSyguXCbMlz2jM+S0qdI14tuFFKtClSHkDuX4LzzKZ2Wcmzlb/X438G/F6W1VebQtS4JHzV0Pt2ath3zCrqcCmuhb5Td2l2jhsa/5jrDA5/V0T+hz9cfpjlwQ4ouHzRKaSeaPaqvvk+NxZNjRGnUY80VP9o/XclsRtbR1TKFhjqftLEOimpn9AA1T9pWhwAormbYmGGk6LqwE6g3ALEGj0WIwzcNWeCWfgwgHySzKOKYPZaCkuK1l3jh2WjW2Avh3aFOY8JWpxT8ZLcaVhwlGCb9rpA7qQjXRnQB8MN3utglHmg8kBAK7a5AFIJXOwP+uBuZiRnQfaAr93kqVuVGbJq+S1LfLg2yYXX49NV6XO7a7i1S552yZz/BQr2sNFrdL5gPZ/x7/e8XlAv8dHKSY4cqeJiwOXmEHfcFX1FAIKGFf4LE58PDbiwIWc1+kamumVboqsJ1A7q3vkBAPY9syx4GW6/u+ff3tifGFJu4u2u78OAgFimypI7sB+D3Qtqj+7QBge78vZRR+p7d1mJ9fzqsMoZOGz3CF421pyncPWQbdeSPJt0DBj2J3OgAexTXvdlDC6DUGY4egUapmdwp3RjJfXUAiZ1moQinW1ScB6mPb762VTK1mIIbJPayXmwIzOE+x59q4N5FMyvW57ZgY3inR76VZw6e4L5k5xAHX2CzyRyXogoG1NuyoERG/X9zTffN2p7laV/cvi8PWDfzD+B1BLAwQUAAIACADniXNLCH4LIykDAACGDAAAJwAAAHVuaXZlcnNhbC9mbGFzaF9wdWJsaXNoaW5nX3NldHRpbmdzLnhtbNVX3W7aMBS+5yksT70saTu6diihqgpo1VpAhW3tVWViQ6w6dhbbUHq1p9mD7Ul2HAMFtevSH6RNCBGfn+/8n5jw6DYVaMJyzZWM8G51ByMmY0W5HEf4y6C9fYiRNkRSIpRkEZYKo6NGJczsUHCd9JkxIKoRwEhdz0yEE2OyehBMp9Mq11nuuEpYA/i6Gqs0yHKmmTQsDzJBZvBjZhnTeI5QAgC+qZJztUalglDokc4VtYIhTsFzyV1QRLQF0QkOvNiQxDfjXFlJT5RQOcrHwwi/Ozx2n4WMh2rylEmXE90AoiObOqGUOy+I6PM7hhLGxwm4e1DDaMqpSSK8V3MoIB08RCmwfejEoZwoyIE0c/iUGUKJIf7o7Rl2a/SC4El0JknK4wFwkIs/ws3B9aerXuvi7LTz+XrQ7Z4NTnveiUInWMcJg3VDITikbB6zpZ2QGEPiBPwGnRERmoXBKmkhNlJyzTl3RkMlIPeFFrRROmS0Q1K2Uo3+DZdtkNzFaASBiFmEj3NOBEbcEMHjpbK2Q224KareXpVEgAXtydB5H9+b99mJE5JrturWgqNdzuPGN2UFRTNlkeA3DBmFIH6bwlPC0Gpx0ChXaUGF9jFICw4WJ5xNGT0qcjoH/JOhKzCRWtCEXs0EM97Cd8vv0JCNVA64jEygs4HOtcevPgs4I1rfg5KFj1v9s9Nm6/q002xdbrkACZ0QGT8THArO0sxsBJ/MkFRmoQfpiInVrCgK5bTglYmt+vIyaJ5a4cv81sVYgd5gSTZj5TmF+asHpc0mZFIMohuuAhpGkENJPCYwYlgXXFpWFjAmEikpZojEsNa0G+sJV1YDxQ+wh9Yv99DrIy6L0xhWG1jMKctLQe7s7r2v7X84OPxYrwa/fvzcflJpvvB7gjhzfuOfPLnyl2v/4TYMA7elH1/aJrf/5s7uXbS+lslrp3U5KFXSVr8UXLeMVPdzGakL/5LprbxgSrkAS2nshwzWkuApN4y+ZYu9oE1e9W73PbaZNtlgzK8Zjf8mZH9aXhPX7oVh8OjF1XFSLnkKiXArcXnbbezXduCm+SirUgG09f8OjcpvUEsDBBQAAgAIAOeJc0u1/AlkugIAAFUKAAAhAAAAdW5pdmVyc2FsL2ZsYXNoX3NraW5fc2V0dGluZ3MueG1slVZtb+IwDP5+vwJx3+nulZ3UITHGSZN2t+k27XvamjYiTaokZce/vzhN1gQo9LAmEft5bMexzVK1pXzxYTJJc8GEfAatKS8VarxuQoubadZqLfgsF1wD1zMuZE3YdPHxp/2kiUVeYokdyLGcDcmhDzO3nzEUF+PbHGWIkIu6IXz/IEoxy0i+LaVoeXExtWrfgGSUbw3y6sd8tR4MwKjS9xrqKKf1Nco4SiNBKcCUvq9RLrIYyYD5SFf2M5LThzp/+wPajiqqLW35CWWI1pAS4iJfL1GG8dx4j19ljnKeoOGvNtAvn1EGoYzsQcbO776iDDJE0zb/0yONFCUWNOacf8R3DhOkMOOHWV2hXCTghTDQxVdw5bF3vQtA7ms49ymOqxTsCet6sBDw0TMGCy1bSBN/6myqEm+PrTbzAYsNYcoAQlUPejJJP5FWeTexrsf9gTfKi9CX0/SQV8HaGlZdwoG7WN/jV6tbuytCp++6IEMJO6cMUuyVPfK3qesRMlD2yGdGC3jkbH+cwaGpI/lHviXuOc/X31iBE3MsnNWfvBUjPeDoqiBVp/CYWhSwUJjOC60B3y1NrK5LKTnKKeVkR0uiqeC/EJft7WVUmhwYXK+d7qxUU83gVMPZHM2aDstlz3E/OmvckN3PQn+57jzRZovfTInWJK9q87OkphPHM2NiCjNNTjNwTxo4yHu+EQHHxh4i1URuQb4IwcaG4UKDGutedMM1BE+ToAZpcrrKqXNyqvy8rTOQa/NqFJSvcqzsgBUtK2b+9CuFNygOGAPWjqor448T+t6XgcI1ARCZV75ru0NnqVumKYMd+OEPFPbKQ3dLlenSoYZb6gfY6LDlnGZUT7pd0fdKvEMC/Qn8q0krcnxgGdH2mmTK3iyafL+G+1yixezXGTZfuMns2fVS5NjYjytolPjv5D9QSwMEFAACAAgA54lzSyqWD2f+AgAAlwsAACYAAAB1bml2ZXJzYWwvaHRtbF9wdWJsaXNoaW5nX3NldHRpbmdzLnhtbM2Wb08aMRjA3/Mpmi6+lFPnpiN3GCMYiU6IsE1fmXItXGOvvbU98Hy1T7MPtk+yp1dAiI6dRpaFEOjTPr/nX/u04dF9KtCEacOVjPBufQcjJmNFuRxH+MvgdPsQI2OJpEQoySIsFUZHzVqY5UPBTdJn1sJSgwAjTSOzEU6szRpBMJ1O69xk2s0qkVvgm3qs0iDTzDBpmQ4yQQr4sUXGDJ4RKgDgmyo5U2vWagiFnvRZ0VwwxCl4LrkLiogzmwoc+FVDEt+NtcolPVFCaaTHwwi/Ozx2n/kaT2rxlEmXEtMEoRPbBqGUOyeI6PMHhhLGxwl4e7CP0ZRTm0R4b99RYHXwlFKyfeTEUU4UpEDaGT5lllBiiR96e5bdWzMXeBEtJEl5PIAZ5MKPcGtwe3bTa19ddC7Pbwfd7sWg0/NOlDrBKicMVg2F4JDKdcwWdkJiLYkT8Bt0RkQYFgbLovmykZIrzrkxGioBqS+1MBqBp6KI8LHmRGDELRE8XsxaosfMnnIBMTjd3fpIWvwI9PHGCdGGLRuazxiXxbj5TeWCokLlSPA7hqxCEFGewr+EoeV0o5FWaSkVxFhkBKcMTTibMnpUZmkG/JOhGzCR5qAJmy8TzHoL33P+gIZspDRwGZnAVgU5N55ffxE4I8Y8Qsncx63+RafVvu1cttrXWy5AQidExi+EQwlZmtmN8EmBpLJzPUhHTHLDyqJQTsu5KrHVX18Gw9Nc+DK/dTGW0BssyWasvKQwf/WgstmETMqD6A5XiYYjyKEkngkTMRx3LnNWFRgTiZQUBSIxNCrjjvWEq9yAxB9gjzav99DrIy7L0RhuDrCoKdOVkDu7e+/3P3w8OPzUqAe/fvzcXqs0a+E9QZw538NP1jbxRSN/2g3DwPXO59uw1fm/6sK9q/bXKpm6bF8PKhWp3a+E61ZZ1T2vsurKXxu9pSujkgvQZsb+2ECjETzlltG33DSvKPz6+9dvizcq/AajWLt9/98g/Gjx3Fp5X4XBsw/AGshXH9PN2m9QSwMEFAACAAgA54lzS2hxUpGaAQAAHwYAAB8AAAB1bml2ZXJzYWwvaHRtbF9za2luX3NldHRpbmdzLmpzjZRNb8IwDIbv/AqUXSfEPmG7ocGkSRwmjdu0QyimVKRJlaQdHeK/rw5fTeqOxRfy8uR17CredrrVYhHrPne37rfbv/t7pwFqVudw7euiRU9RZ0YkC5glKYhEAguQ4nj0JO/OBGXMpDOdlx9oa2p+TOE/Sy5MHc8IC01ohjpcEOA3oW2owz8nsVOra19TrdHz3Fole5GSFqTtSaVT7hh29epWvcQAVgXoC+iSR+CZDtxqI8+ODwOMOhepNOOynKpY9eY8Wsda5XLRln9VZqCrT77eA/2nwcvEsxOJsW8W0jDxZIjRTmYajIFD3scJBgkLPgdR8+279QfqGTcLCugiMYk90qMbjDqd8RgaXRqOMHxMVl6Nbg4wmpyFjd0Td7cYHiF4CbphNb7H8ECV5dk/PmCmVYwdaaDNnp9QofgikfEhdR+D5PCyaNvWvXOh7vpj5j0hFTyhFfX80rbZEYKGAK03lo55TZB3StkJSpREDkVo1LQq6DliwzmC+88u49byaJVW46EajlUbuF6Dniklqtt/XbpnmKuz+wVQSwMEFAACAAgAaWGeSz08L9HBAAAA5QEAABoAAAB1bml2ZXJzYWwvaTE4bl9wcmVzZXRzLnhtbJ2RsQrCMBCG9z5FuN3EbqUkdRPcHHSWmqYaaS8ll1of35SKdJGAQyD/8X0/JCd3r75jT+PJOlSQ8y0wg9o1Fm8Kzqf9pgBGocam7hwaBeiA7apM2rzAozdkArFYgaTgHsJQCjFNE7c0+NhArhtDLCauXS/i6R2K2RTDosLilvYv+zODKssYk9fRduGAVbzHtCCMvFYwOxeN3GLrQPwCGpMATKrBUAJofQJ4DAnAjytAiu+b56RHCvGjYpBitZ4qewNQSwMEFAACAAgAaWGeS5r5lmRrAAAAawAAABwAAAB1bml2ZXJzYWwvbG9jYWxfc2V0dGluZ3MueG1ss7GvyM1RKEstKs7Mz7NVMtQzUFJIzUvOT8nMS7dVCg1x07VQUiguScxLSczJz0u1VcrLV1Kwt+OyyclPTswJTi0pASosVijISaxMLQpJzQUySlL9EnOBKp/tmfJ8ya5n09qfr9ivpG/HBQBQSwMEFAACAAgARJRXRyO0Tvv7AgAAsAgAABQAAAB1bml2ZXJzYWwvcGxheWVyLnhtbK1V30/bMBB+LtL+h8jv2C0dA6oExJDQHsaE1LHtrTKJm3hN4sx2COWv39nO76VsSHtolZzv++58993Fv3rOUu+JScVFHqAFniOP5aGIeB4H6OHr7fE5urp8d+QXKd0z6fEoQGXODYCmyIuYCiUvNIDvqU4C1DNgYEZeIbmQXO+B+xS420gnS/TuaAYuuQpQonWxIqSqKswVIPJYibQ0JAqHIiOFZIrlmkni0kBeg13pv6Phl4mc6H3BVA9Z6LcHrklajmfFByTVEgsZk5P5fEF+3H1ehwnL6DHPlaZ5yJAHlZzZUj7ScHcnojJlythmvktyzbQ2SVjbzNcrvjjPPSXDADmHTcaUojFTOM1jRByWTID9bUpVUvOoAa3hVTte81q/jXnfNG62c6RzLsrHlKsEjvqQzjoJ9Mkwqp/Z61oFPTQKujVMyJPsV8kli+zrt1aM8wVyAVvF2TyxqkI4gKdbGmoh9zcAAxXVHcRt07BrGraglgO30dcdBWpuu2VUl5I1pZr5Tzxi4guVkhpZXGpZMp+MjDWWDME+cVeum9Q1xE90lp7+Q2+M36g1P9VrnbGA/9GYT0DU1oTnEXu+5eCjWQY11QyKbWxYFyk2MbucVPmY9XQ9MLkc66bARTxNZcxgDCOqKens5BCUSarAJSzlCNs7OAhOeJyk8NOTDOPTgzQZlbtJht7BQXAqwt0EtDW3ZSTjOo7E1CrIJxPrxA9LpUXGX6w8B3tGr6wOXxu55ui64O3B2fyPURzEaAZziyZWl3nq7avm8N7MqVadz6ZwloFaYR6YLgvn1cxCWYx8IralZapv+jk1+7AHHeU8NR3TXN9B76Ja8xfmVTwyX7rF0tQkYUYzAfpwvuwxQD9huwzCW9OhiFuRN3XAmNg3928r2mz5unWu64c67EMNnzirHMbN1EdQRyxFmUejHuKi+4ioFHbatWTUS9kWbrQ4AZGKIkDv4aG+88XpRXfls8VFg7V53bvALpc3rPQ64U5BpNZ1exG/3g3w+BtQSwMEFAACAAgAaWGeS7CHI/RsAQAA9wIAACkAAAB1bml2ZXJzYWwvc2tpbl9jdXN0b21pemF0aW9uX3NldHRpbmdzLnhtbI1S20okMRB99yuCPzBJKreGdiC3lnlR0QGfm+ns0qyml07EZcnHm3Z3GEdHNPVUdU6doiqnTb/GaJ9Snh7Hv30ep3gXch7jz7Q+Q6jdTQ/TfDOHFHJaHSr3Yxym5038MS21Wk25j0M/D3ZB0xqj7vUhJbVyqmbMMIok89Qr5Dy3FWvANWAr5iix7eqdxD/dOexCzKdV29UR+rFhE1OY8yYO4c8ajtlvoeMNLud+GCsvrQVbouynFseWQIxwyX2hGgAEstwRh4uUjdQEecw4hmIUBQqIcE4aUYikHGrWNaKqMN8IxCRj1BXqae1GWhtHbZHQEKLrNK8aW7rOSIwRIQSYK1xAZzCqbKgaGtRyQHBgQBRtNFGAOtuZjhXvvLAcKeoFxoUZAxgfjnvY7u25DtVvr7M/5xeCJ7/gJLp4a3XCXO3uaZ4reRsefz/0OaBxuDi/ufV3/mqrt5vrq/P/vnz18J61mLVu/am3XwBQSwMEFAACAAgAamGeSyTg/xfEDAAAYxkAABcAAAB1bml2ZXJzYWwvdW5pdmVyc2FsLnBuZ+1XaVxT55o/isVOLSBqCrI7ttJFxKgBFJO4AOIom4QisouWyy7IIQYI0UtbBEXa3lvwgiESLAHCTkMwAUJF4NYYUFnCYqSCISSHJGAgIWSbg/bOb2a+zefhw/md8/zf9z3P+n/Oc/L9fU+ZfGT1EQAAJqe9Pc4BgBECADbe/NAYRox/4u+Gbxuunjt1AmgYsBHDwqbY4z7HAaC5aIs2+gNY/rcr3iFXAcC0Z+3a0J9SfQkALFdOexzHXYuQCs7QLwnH+1/rz+YA2GNVJ4ynP3Xbnr8b8bEH7vElhy83eVSctvmi4HNfj022f9n/1/s3HbYN52/e+mLgqGeNq0pJnKAFT4EThvAJ9uqFKwHshPqgoISRaCynNojtXFclLkvpCiEqx2Ppfhj1m8eb7bNhc648NK+1qLWeFafhshd7LaRPYOzMiFnMkfyCMyX7GFs2AkBdoG3qNsQUyUBkw4vdLiPbLSR3q5P3/PmMWZ2rzPiXwNoJb2Fvg0NyzAMHP5oHbAAADw/Y8a3m6+A6uA6ug+vgOrgOroPr4Dq4Dv4/BPdla6TMrwDg+tD/8UfhDS5gcZkf2RiRoxaOzBRhuzLnKvK+xk8RVShacrCgi0UGs9hSAIjqJDzlFzIHbrF0wu8sIsYSws5zR4/E6GQtgzCUZ2Mht0VEwu+QvMqSJ6XMM2qTUwSy5CwAaJ+gUXIyeV2Ee9Wp0UmhTF7rhdmOQgI+QCXeN8lp7KycFtMoySl/MBqS8Ux0jYhC0nu4poj9SKtDkr/5YR5KtCS9gkLn6KQpjvrFIlIYitJDMOhUznJNcARBWEBQ6M5xeYpvQEqhsGtVQv9qtlCB74zko70Gpo+0OalKONrLMxlVs3j2wHTJ3/12bzClvbqN7rtvqderOMxJNP0yCyw6LmDG6r7XvApIjbhVv2ZHvtU9wZUeE0cjRrL+RT3zVeYIAfEpmGMSxZXnqNh/GxKm2XhJNQX5EyL8y9R+YVP1DU278xM5yaBhHD8PjcTVh3ILCcvt1TcyedbYQSiD1f/PkLD+KmF8KPQWag5TiJYHnlRgX9dxlXGfdo9Xu8bbEd78qFxW3k2fxECjh/eA9hRhWVrWKU985cCt5CxfunE0qp0+ZPUA5D6NPzZhsiIhiwkOwSUMrvBHug5j9gwKX/0of5VweKHhep2mNqdhq41q/OZPzWFouz7HYJQ3BRvUvthnPbl/5yjayzfLlmEyI/LhjrgU9SsqqNP8lW8V/hSvjWEpku1/yEDl2HsrXMBI/GSOFXX6733R/872OmbyH6Ibr49galaWh4ktHfL4hXAad4xO6ad9iFqwz121uld0+cm1o8PXieqak7qsISJbhkybgKopUCor6aG5hYIQK13TtPW9pvMaGUppCU5i1zQtsxV1XZG7vjwRc53PKxtx/03h3ku2+ucdfM/hDlmXdUCzTRR/kHuDsJNrNnOALWSaTMAJfgGNgQ+TmM7P0fZmFexkICMw75GNQvV5MYu4H36pF2iJY+o02xAVyG5ollecywox+TSh6/4KCKoEKTsRAqFFQDNbxtowxkOSkA+HpLkhzIHmWmzZpDSXeLPgmeUfoOL7Iw8uCw4gdoB7s/B70XlBeft5u1xJNOqAfZ7bz2p3ROuFHBsMrk9lK+lIDempkuMSM28/4DdDadSNf6wuj4amMBrp/XWTZq3J5BiljC1v00QHc0Jwe2nhos9Y0tPSbQjEx5AeF2uC67e4lCeMKuqp1oXlQqlTw0TkowpjKcjBLRUuWP8YQItZQDcGlhw0G01wwDa22owNtsGJvGq73P5S1BaWELAooTe2iVIyfeYarK/zTHUWqw1Bgq67IGTTuuT8RUGBv8mzvqgksrDCscdtPi5uUpiaER/Jf+152ePx3WAjNbIRY2spGowctvsNWVwmZ5sDYA452aqJr3tFjoTrBfzHblzGQ6eyR3tG0Pb8GgtGEVZ/TXqVJFD/Agfe5Yw+O7Fzw69Lw4F+4eWRnNBZgnPn0gtJvmP5efTqXGWoM+2oZr61xLkyp5z/BRiCavQtUbSJlb11obFlLCdGoYIw4zKaMcxJcJdMkUsjNY055aqYGm69AlK96Rh4Eafs/SGbcwIHbOaj7d2XT6zwXKe0hoMGCf879a9D4a4ANNK8JIDEDaM+MVHhjRBUZYZZiYKEw2VnUSRt8vkc6lu1iEK5hzWe18wp+9e0InlGGqu5QVGh6wCrZjb4yghu8mgbc2NlVTPWxQckMp7GkZUaBHWjW7tM7ZZYWszl0chwqcwRV17nSRPEmHgrI8E5JJLiSr1oN/c1EMZKF7/RmhuheCWtSwPu8nt7D5I+8odGcdFIZzY9mfKUBbbtDEyacksJx91Wk5t9k/Df9d6svXy0UMeOmyJ7oV1YxJb8asC0IQtjWlaF5LhL0/kmx+R79ROBPtwN0pWl+zkyKrUD5rCjqOhGhk+Zcd+MQHPYwas7Pc9TSp10hCssaTYuURFHpd7WuRVHynrSqqur+72Yfi7miO7fwMH+6KFDs/j3XoCNlZraGmMOqt1p9ycS8nIp1iwzwT+smHubK64iOKAxAsupfstcmXBXAFui/H0tYKVw62obUY44boGoFw879UR9i/NRONq3nvT0FCt/30O9mAs3vym6IyX77ZsNSLoiPoJpeoXxLnh9Wtm7LHXKwPRIqGrxsxnknO1x/0CTNkizA1VV6kwbaPxtMVG/4+Jjb/IoCzXy+niMvotFPACNjldVsQQx7AR3vmdvB/mXtoSuOnUTrRQ7aO3Ra/iTRWLc/uHc5SKSdkbSSNJBkuZ+O/ajXDNMO0vaNulbbG7RFK7KtnHxicnBT4hhdrwK0crHUTwK7vYNxX7jzpntecjuCNP7CRMu+8s53UdNiRf03z0gpmsujda3+vjEuPepjkmmUIXEg3p0I7/GoSZu07iW+FP0/FTrnYLMRHjf9oDmBYpBGwuKyPjyb0+i/fkPry1O/36AkVg/FP7JQuv/rKBO/Sr0roImDt0P9/LcmefkZFgd2mc0o95eBOZtkta+z2W81SSS9MJ/CBMQQHk2jOMOIFGmOitTBGJ5bO5dvCsw+e2i8qyJH+aGWxi++JDuQZYoJrYjF1VFeLWiclurn+7MNZpqMln0UheTv7CrLfP2jRwynkCBeVgn56zsEwFDb4fuEEFNzDtPFUkNzdN3iwOQKTP+z/01NKVnDSWB3CxAXJpp4e6iUu22C/RjXrizEqy+tqe0+HUTz4n5siVzsdciWN6pshM9vTqIxqfdtYZGtoSpssdPqbLDaBEO/e7uAi0oKoFdPy+HGjmYZQvyGZNvXE1kEN7bqVW7xQfl3aA4lTg8CD2FRhyyYJK+pI1Ii+Be7AKyizWVprm1in7axyhSYs85p0DNg5wIO9mhfbS+8pmOZtJQt5Wk2b8oP5mUuPvLPcsfzK+a9h6wkgwQFTxXv+FBrtrs6EK3pEsjS9hcH6Zh3TgULCl31syVF5UN37rQ6Z2hcOncsxaob2IXDUH3Tr3vmGx4/GEKLNgrPOo081nS4LxyMgVLKEk3/b72sdDh14GykhpYY5d6ll48kz1n/DysJqtrvjILY3cCLwASVW+5zsz/1vWXhvyYcNenXkyD6pkR5lt+sf62WJjmKkgPZNvwu5K38n5mibgYlmhm15ohye8GAcbyeVATNVp/tU7SiCYrm2jHcWc9epdrrD2u/iJTtxTJ1Nc+FIBGTWXOHO2B1Zxewp8fr1VY2SSxySwAKTYl1cr9926u4MqD3LTibOhPM2f4K58F8Z/DbGTTYyRs/ljMcJKhLlRk2Ql/raRK+Rk4v349GZHDOVIGf5/ZMUgk1K5SM3Rx44T7T9TPTagPz63l1pY2jnYcPJe593MAq0FFtDZ+IGgbZIF3eCF62Uv3Lweg/ovsjlvqNT5eAhi3v0/SL+Rh68oJs//I6H7CkEqZU13xAO9nGQtqUML+nCQ9iCgJf2eW5ozBUJAg2GeIWQrRFs3wW4b0pB3QvC1CxIjAOzVjDerBUIOrNMQpFEov+UBLvcM/+ti5hvW01e2THdcjbTSqrzJ2WtgpHF3yrh1Mlle7FZm1EDNexlKIGW8FBRo5h1N48/V07y1H7nvWAIAoqDP66u3oZqh94XxPbZt4a0qf1BYh9Je72T2Ke9Vb510tDx6OtgdZHxfk2eesvGn6odTxc+B6DFjel80ew4dd60wxYHwRCP4tfiRJ94ZzvRGLcn/f/wAgLOV/zd8/boFH63B3I3iiLpPkb8FqF066b/+XoFsK/C+BbvDB1MMHlEG2AUOnccNLUwY9M3wrvFqzGn22pJJaZU/Spi7rVFPMr+CRHueMc9UeqP/asNk8bFOh9WHvr+GzwGlPX4+GE1F//U9QSwMEFAACAAgAamGeS3Br3rpLAAAAagAAABsAAAB1bml2ZXJzYWwvdW5pdmVyc2FsLnBuZy54bWyzsa/IzVEoSy0qzszPs1Uy1DNQsrfj5bIpKEoty0wtV6gAigEFIUBJoRLINUJwyzNTSjJslczNTBFiGamZ6Rkltkqm5iZwQX2gkQBQSwECAAAUAAIACADniXNLFQ6tKGQEAAAHEQAAHQAAAAAAAAABAAAAAAAAAAAAdW5pdmVyc2FsL2NvbW1vbl9tZXNzYWdlcy5sbmdQSwECAAAUAAIACADniXNLCH4LIykDAACGDAAAJwAAAAAAAAABAAAAAACfBAAAdW5pdmVyc2FsL2ZsYXNoX3B1Ymxpc2hpbmdfc2V0dGluZ3MueG1sUEsBAgAAFAACAAgA54lzS7X8CWS6AgAAVQoAACEAAAAAAAAAAQAAAAAADQgAAHVuaXZlcnNhbC9mbGFzaF9za2luX3NldHRpbmdzLnhtbFBLAQIAABQAAgAIAOeJc0sqlg9n/gIAAJcLAAAmAAAAAAAAAAEAAAAAAAYLAAB1bml2ZXJzYWwvaHRtbF9wdWJsaXNoaW5nX3NldHRpbmdzLnhtbFBLAQIAABQAAgAIAOeJc0tocVKRmgEAAB8GAAAfAAAAAAAAAAEAAAAAAEgOAAB1bml2ZXJzYWwvaHRtbF9za2luX3NldHRpbmdzLmpzUEsBAgAAFAACAAgAaWGeSz08L9HBAAAA5QEAABoAAAAAAAAAAQAAAAAAHxAAAHVuaXZlcnNhbC9pMThuX3ByZXNldHMueG1sUEsBAgAAFAACAAgAaWGeS5r5lmRrAAAAawAAABwAAAAAAAAAAQAAAAAAGBEAAHVuaXZlcnNhbC9sb2NhbF9zZXR0aW5ncy54bWxQSwECAAAUAAIACABElFdHI7RO+/sCAACwCAAAFAAAAAAAAAABAAAAAAC9EQAAdW5pdmVyc2FsL3BsYXllci54bWxQSwECAAAUAAIACABpYZ5LsIcj9GwBAAD3AgAAKQAAAAAAAAABAAAAAADqFAAAdW5pdmVyc2FsL3NraW5fY3VzdG9taXphdGlvbl9zZXR0aW5ncy54bWxQSwECAAAUAAIACABqYZ5LJOD/F8QMAABjGQAAFwAAAAAAAAAAAAAAAACdFgAAdW5pdmVyc2FsL3VuaXZlcnNhbC5wbmdQSwECAAAUAAIACABqYZ5LcGveuksAAABqAAAAGwAAAAAAAAABAAAAAACWIwAAdW5pdmVyc2FsL3VuaXZlcnNhbC5wbmcueG1sUEsFBgAAAAALAAsASQMAABokAAAAAA=="/>
  <p:tag name="ISPRING_PRESENTATION_TITLE" val="01.14.01"/>
</p:tagLst>
</file>

<file path=ppt/tags/tag2.xml><?xml version="1.0" encoding="utf-8"?>
<p:tagLst xmlns:a="http://schemas.openxmlformats.org/drawingml/2006/main" xmlns:r="http://schemas.openxmlformats.org/officeDocument/2006/relationships" xmlns:p="http://schemas.openxmlformats.org/presentationml/2006/main">
  <p:tag name="PA" val="v3.2.0"/>
</p:tagLst>
</file>

<file path=ppt/tags/tag3.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Office Theme">
  <a:themeElements>
    <a:clrScheme name="自定义 7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C0C0C"/>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主题​​">
  <a:themeElements>
    <a:clrScheme name="自定义 24">
      <a:dk1>
        <a:srgbClr val="000000"/>
      </a:dk1>
      <a:lt1>
        <a:srgbClr val="FFFFFF"/>
      </a:lt1>
      <a:dk2>
        <a:srgbClr val="44546A"/>
      </a:dk2>
      <a:lt2>
        <a:srgbClr val="E7E6E6"/>
      </a:lt2>
      <a:accent1>
        <a:srgbClr val="FFAB91"/>
      </a:accent1>
      <a:accent2>
        <a:srgbClr val="AFB42A"/>
      </a:accent2>
      <a:accent3>
        <a:srgbClr val="FFC000"/>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7</TotalTime>
  <Words>402</Words>
  <Application>Microsoft Office PowerPoint</Application>
  <PresentationFormat>Custom</PresentationFormat>
  <Paragraphs>40</Paragraphs>
  <Slides>23</Slides>
  <Notes>3</Notes>
  <HiddenSlides>0</HiddenSlides>
  <MMClips>1</MMClips>
  <ScaleCrop>false</ScaleCrop>
  <HeadingPairs>
    <vt:vector size="4" baseType="variant">
      <vt:variant>
        <vt:lpstr>Theme</vt:lpstr>
      </vt:variant>
      <vt:variant>
        <vt:i4>2</vt:i4>
      </vt:variant>
      <vt:variant>
        <vt:lpstr>Slide Titles</vt:lpstr>
      </vt:variant>
      <vt:variant>
        <vt:i4>23</vt:i4>
      </vt:variant>
    </vt:vector>
  </HeadingPairs>
  <TitlesOfParts>
    <vt:vector size="25" baseType="lpstr">
      <vt:lpstr>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01.14.01</dc:title>
  <dc:subject>9Slide.vn</dc:subject>
  <dc:creator>HP</dc:creator>
  <dc:description>9Slide.vn</dc:description>
  <cp:lastModifiedBy>GIANG</cp:lastModifiedBy>
  <cp:revision>211</cp:revision>
  <dcterms:created xsi:type="dcterms:W3CDTF">2017-08-18T03:02:00Z</dcterms:created>
  <dcterms:modified xsi:type="dcterms:W3CDTF">2021-09-24T17:30:07Z</dcterms:modified>
  <cp:category>9Slide.vn</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2057-11.2.0.10296</vt:lpwstr>
  </property>
  <property fmtid="{D5CDD505-2E9C-101B-9397-08002B2CF9AE}" pid="3" name="ICV">
    <vt:lpwstr>C23EE9205FAF4035B4709F2F87839A9A</vt:lpwstr>
  </property>
</Properties>
</file>